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9144000"/>
  <p:notesSz cx="6858000" cy="9144000"/>
  <p:embeddedFontLst>
    <p:embeddedFont>
      <p:font typeface="Lato"/>
      <p:regular r:id="rId44"/>
      <p:bold r:id="rId45"/>
      <p:italic r:id="rId46"/>
      <p:boldItalic r:id="rId47"/>
    </p:embeddedFont>
    <p:embeddedFont>
      <p:font typeface="Montserra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gRhs2uoihjPsNqZy2z37uo9ilV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E0AEB6-9525-4191-A3C4-1FED2DF36730}">
  <a:tblStyle styleId="{58E0AEB6-9525-4191-A3C4-1FED2DF36730}"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Lato-regular.fntdata"/><Relationship Id="rId43" Type="http://schemas.openxmlformats.org/officeDocument/2006/relationships/slide" Target="slides/slide38.xml"/><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Lato-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30ab95b82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730ab95b82_2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2"/>
          <p:cNvSpPr txBox="1"/>
          <p:nvPr>
            <p:ph type="ctrTitle"/>
          </p:nvPr>
        </p:nvSpPr>
        <p:spPr>
          <a:xfrm>
            <a:off x="1143000" y="1538287"/>
            <a:ext cx="6858000" cy="2387600"/>
          </a:xfrm>
          <a:prstGeom prst="rect">
            <a:avLst/>
          </a:prstGeom>
          <a:noFill/>
          <a:ln>
            <a:noFill/>
          </a:ln>
        </p:spPr>
        <p:txBody>
          <a:bodyPr anchorCtr="0" anchor="b" bIns="45700" lIns="91425" spcFirstLastPara="1" rIns="91425" wrap="square" tIns="45700">
            <a:normAutofit/>
          </a:bodyPr>
          <a:lstStyle>
            <a:lvl1pPr lvl="0" marR="0" algn="ctr">
              <a:lnSpc>
                <a:spcPct val="90000"/>
              </a:lnSpc>
              <a:spcBef>
                <a:spcPts val="0"/>
              </a:spcBef>
              <a:spcAft>
                <a:spcPts val="0"/>
              </a:spcAft>
              <a:buClr>
                <a:srgbClr val="3F3F3F"/>
              </a:buClr>
              <a:buSzPts val="4400"/>
              <a:buFont typeface="Calibri"/>
              <a:buNone/>
              <a:defRPr sz="4400">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2"/>
          <p:cNvSpPr txBox="1"/>
          <p:nvPr>
            <p:ph idx="1" type="subTitle"/>
          </p:nvPr>
        </p:nvSpPr>
        <p:spPr>
          <a:xfrm>
            <a:off x="1143000" y="43132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lt1"/>
              </a:buClr>
              <a:buSzPts val="2800"/>
              <a:buNone/>
              <a:defRPr sz="2800">
                <a:solidFill>
                  <a:schemeClr val="lt1"/>
                </a:solidFill>
              </a:defRPr>
            </a:lvl1pPr>
            <a:lvl2pPr lvl="1" algn="ctr">
              <a:lnSpc>
                <a:spcPct val="90000"/>
              </a:lnSpc>
              <a:spcBef>
                <a:spcPts val="375"/>
              </a:spcBef>
              <a:spcAft>
                <a:spcPts val="0"/>
              </a:spcAft>
              <a:buClr>
                <a:srgbClr val="3F3F3F"/>
              </a:buClr>
              <a:buSzPts val="1500"/>
              <a:buNone/>
              <a:defRPr sz="1500"/>
            </a:lvl2pPr>
            <a:lvl3pPr lvl="2" algn="ctr">
              <a:lnSpc>
                <a:spcPct val="90000"/>
              </a:lnSpc>
              <a:spcBef>
                <a:spcPts val="375"/>
              </a:spcBef>
              <a:spcAft>
                <a:spcPts val="0"/>
              </a:spcAft>
              <a:buClr>
                <a:srgbClr val="3F3F3F"/>
              </a:buClr>
              <a:buSzPts val="1350"/>
              <a:buNone/>
              <a:defRPr sz="1350"/>
            </a:lvl3pPr>
            <a:lvl4pPr lvl="3" algn="ctr">
              <a:lnSpc>
                <a:spcPct val="90000"/>
              </a:lnSpc>
              <a:spcBef>
                <a:spcPts val="375"/>
              </a:spcBef>
              <a:spcAft>
                <a:spcPts val="0"/>
              </a:spcAft>
              <a:buClr>
                <a:srgbClr val="3F3F3F"/>
              </a:buClr>
              <a:buSzPts val="1200"/>
              <a:buNone/>
              <a:defRPr sz="1200"/>
            </a:lvl4pPr>
            <a:lvl5pPr lvl="4" algn="ctr">
              <a:lnSpc>
                <a:spcPct val="90000"/>
              </a:lnSpc>
              <a:spcBef>
                <a:spcPts val="375"/>
              </a:spcBef>
              <a:spcAft>
                <a:spcPts val="0"/>
              </a:spcAft>
              <a:buClr>
                <a:srgbClr val="3F3F3F"/>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 name="Google Shape;18;p4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5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51"/>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rgbClr val="3F3F3F"/>
              </a:buClr>
              <a:buSzPts val="2400"/>
              <a:buChar char="•"/>
              <a:defRPr sz="2400"/>
            </a:lvl1pPr>
            <a:lvl2pPr indent="-361950" lvl="1" marL="914400" algn="l">
              <a:lnSpc>
                <a:spcPct val="90000"/>
              </a:lnSpc>
              <a:spcBef>
                <a:spcPts val="375"/>
              </a:spcBef>
              <a:spcAft>
                <a:spcPts val="0"/>
              </a:spcAft>
              <a:buClr>
                <a:srgbClr val="3F3F3F"/>
              </a:buClr>
              <a:buSzPts val="2100"/>
              <a:buChar char="•"/>
              <a:defRPr sz="2100"/>
            </a:lvl2pPr>
            <a:lvl3pPr indent="-342900" lvl="2" marL="1371600" algn="l">
              <a:lnSpc>
                <a:spcPct val="90000"/>
              </a:lnSpc>
              <a:spcBef>
                <a:spcPts val="375"/>
              </a:spcBef>
              <a:spcAft>
                <a:spcPts val="0"/>
              </a:spcAft>
              <a:buClr>
                <a:srgbClr val="3F3F3F"/>
              </a:buClr>
              <a:buSzPts val="1800"/>
              <a:buChar char="•"/>
              <a:defRPr sz="1800"/>
            </a:lvl3pPr>
            <a:lvl4pPr indent="-323850" lvl="3" marL="1828800" algn="l">
              <a:lnSpc>
                <a:spcPct val="90000"/>
              </a:lnSpc>
              <a:spcBef>
                <a:spcPts val="375"/>
              </a:spcBef>
              <a:spcAft>
                <a:spcPts val="0"/>
              </a:spcAft>
              <a:buClr>
                <a:srgbClr val="3F3F3F"/>
              </a:buClr>
              <a:buSzPts val="1500"/>
              <a:buChar char="•"/>
              <a:defRPr sz="1500"/>
            </a:lvl4pPr>
            <a:lvl5pPr indent="-323850" lvl="4" marL="2286000" algn="l">
              <a:lnSpc>
                <a:spcPct val="90000"/>
              </a:lnSpc>
              <a:spcBef>
                <a:spcPts val="375"/>
              </a:spcBef>
              <a:spcAft>
                <a:spcPts val="0"/>
              </a:spcAft>
              <a:buClr>
                <a:srgbClr val="3F3F3F"/>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70" name="Google Shape;70;p51"/>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3F3F3F"/>
              </a:buClr>
              <a:buSzPts val="1200"/>
              <a:buNone/>
              <a:defRPr sz="1200"/>
            </a:lvl1pPr>
            <a:lvl2pPr indent="-228600" lvl="1" marL="914400" algn="l">
              <a:lnSpc>
                <a:spcPct val="90000"/>
              </a:lnSpc>
              <a:spcBef>
                <a:spcPts val="375"/>
              </a:spcBef>
              <a:spcAft>
                <a:spcPts val="0"/>
              </a:spcAft>
              <a:buClr>
                <a:srgbClr val="3F3F3F"/>
              </a:buClr>
              <a:buSzPts val="1050"/>
              <a:buNone/>
              <a:defRPr sz="1050"/>
            </a:lvl2pPr>
            <a:lvl3pPr indent="-228600" lvl="2" marL="1371600" algn="l">
              <a:lnSpc>
                <a:spcPct val="90000"/>
              </a:lnSpc>
              <a:spcBef>
                <a:spcPts val="375"/>
              </a:spcBef>
              <a:spcAft>
                <a:spcPts val="0"/>
              </a:spcAft>
              <a:buClr>
                <a:srgbClr val="3F3F3F"/>
              </a:buClr>
              <a:buSzPts val="900"/>
              <a:buNone/>
              <a:defRPr sz="900"/>
            </a:lvl3pPr>
            <a:lvl4pPr indent="-228600" lvl="3" marL="1828800" algn="l">
              <a:lnSpc>
                <a:spcPct val="90000"/>
              </a:lnSpc>
              <a:spcBef>
                <a:spcPts val="375"/>
              </a:spcBef>
              <a:spcAft>
                <a:spcPts val="0"/>
              </a:spcAft>
              <a:buClr>
                <a:srgbClr val="3F3F3F"/>
              </a:buClr>
              <a:buSzPts val="750"/>
              <a:buNone/>
              <a:defRPr sz="750"/>
            </a:lvl4pPr>
            <a:lvl5pPr indent="-228600" lvl="4" marL="2286000" algn="l">
              <a:lnSpc>
                <a:spcPct val="90000"/>
              </a:lnSpc>
              <a:spcBef>
                <a:spcPts val="375"/>
              </a:spcBef>
              <a:spcAft>
                <a:spcPts val="0"/>
              </a:spcAft>
              <a:buClr>
                <a:srgbClr val="3F3F3F"/>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1" name="Google Shape;71;p5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5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2"/>
          <p:cNvSpPr/>
          <p:nvPr>
            <p:ph idx="2" type="pic"/>
          </p:nvPr>
        </p:nvSpPr>
        <p:spPr>
          <a:xfrm>
            <a:off x="3887391" y="987426"/>
            <a:ext cx="4629150" cy="4873625"/>
          </a:xfrm>
          <a:prstGeom prst="rect">
            <a:avLst/>
          </a:prstGeom>
          <a:noFill/>
          <a:ln>
            <a:noFill/>
          </a:ln>
        </p:spPr>
      </p:sp>
      <p:sp>
        <p:nvSpPr>
          <p:cNvPr id="77" name="Google Shape;77;p52"/>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3F3F3F"/>
              </a:buClr>
              <a:buSzPts val="1200"/>
              <a:buNone/>
              <a:defRPr sz="1200"/>
            </a:lvl1pPr>
            <a:lvl2pPr indent="-228600" lvl="1" marL="914400" algn="l">
              <a:lnSpc>
                <a:spcPct val="90000"/>
              </a:lnSpc>
              <a:spcBef>
                <a:spcPts val="375"/>
              </a:spcBef>
              <a:spcAft>
                <a:spcPts val="0"/>
              </a:spcAft>
              <a:buClr>
                <a:srgbClr val="3F3F3F"/>
              </a:buClr>
              <a:buSzPts val="1050"/>
              <a:buNone/>
              <a:defRPr sz="1050"/>
            </a:lvl2pPr>
            <a:lvl3pPr indent="-228600" lvl="2" marL="1371600" algn="l">
              <a:lnSpc>
                <a:spcPct val="90000"/>
              </a:lnSpc>
              <a:spcBef>
                <a:spcPts val="375"/>
              </a:spcBef>
              <a:spcAft>
                <a:spcPts val="0"/>
              </a:spcAft>
              <a:buClr>
                <a:srgbClr val="3F3F3F"/>
              </a:buClr>
              <a:buSzPts val="900"/>
              <a:buNone/>
              <a:defRPr sz="900"/>
            </a:lvl3pPr>
            <a:lvl4pPr indent="-228600" lvl="3" marL="1828800" algn="l">
              <a:lnSpc>
                <a:spcPct val="90000"/>
              </a:lnSpc>
              <a:spcBef>
                <a:spcPts val="375"/>
              </a:spcBef>
              <a:spcAft>
                <a:spcPts val="0"/>
              </a:spcAft>
              <a:buClr>
                <a:srgbClr val="3F3F3F"/>
              </a:buClr>
              <a:buSzPts val="750"/>
              <a:buNone/>
              <a:defRPr sz="750"/>
            </a:lvl4pPr>
            <a:lvl5pPr indent="-228600" lvl="4" marL="2286000" algn="l">
              <a:lnSpc>
                <a:spcPct val="90000"/>
              </a:lnSpc>
              <a:spcBef>
                <a:spcPts val="375"/>
              </a:spcBef>
              <a:spcAft>
                <a:spcPts val="0"/>
              </a:spcAft>
              <a:buClr>
                <a:srgbClr val="3F3F3F"/>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8" name="Google Shape;78;p5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53"/>
          <p:cNvSpPr txBox="1"/>
          <p:nvPr>
            <p:ph type="title"/>
          </p:nvPr>
        </p:nvSpPr>
        <p:spPr>
          <a:xfrm>
            <a:off x="488950" y="-87315"/>
            <a:ext cx="8026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53"/>
          <p:cNvSpPr txBox="1"/>
          <p:nvPr>
            <p:ph idx="1" type="body"/>
          </p:nvPr>
        </p:nvSpPr>
        <p:spPr>
          <a:xfrm rot="5400000">
            <a:off x="2051051" y="-215901"/>
            <a:ext cx="4902199"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rgbClr val="3F3F3F"/>
              </a:buClr>
              <a:buSzPts val="1800"/>
              <a:buChar char="•"/>
              <a:defRPr/>
            </a:lvl1pPr>
            <a:lvl2pPr indent="-342900" lvl="1" marL="914400" algn="l">
              <a:lnSpc>
                <a:spcPct val="90000"/>
              </a:lnSpc>
              <a:spcBef>
                <a:spcPts val="375"/>
              </a:spcBef>
              <a:spcAft>
                <a:spcPts val="0"/>
              </a:spcAft>
              <a:buClr>
                <a:srgbClr val="3F3F3F"/>
              </a:buClr>
              <a:buSzPts val="1800"/>
              <a:buChar char="•"/>
              <a:defRPr/>
            </a:lvl2pPr>
            <a:lvl3pPr indent="-342900" lvl="2" marL="1371600" algn="l">
              <a:lnSpc>
                <a:spcPct val="90000"/>
              </a:lnSpc>
              <a:spcBef>
                <a:spcPts val="375"/>
              </a:spcBef>
              <a:spcAft>
                <a:spcPts val="0"/>
              </a:spcAft>
              <a:buClr>
                <a:srgbClr val="3F3F3F"/>
              </a:buClr>
              <a:buSzPts val="1800"/>
              <a:buChar char="•"/>
              <a:defRPr/>
            </a:lvl3pPr>
            <a:lvl4pPr indent="-342900" lvl="3" marL="1828800" algn="l">
              <a:lnSpc>
                <a:spcPct val="90000"/>
              </a:lnSpc>
              <a:spcBef>
                <a:spcPts val="375"/>
              </a:spcBef>
              <a:spcAft>
                <a:spcPts val="0"/>
              </a:spcAft>
              <a:buClr>
                <a:srgbClr val="3F3F3F"/>
              </a:buClr>
              <a:buSzPts val="1800"/>
              <a:buChar char="•"/>
              <a:defRPr/>
            </a:lvl4pPr>
            <a:lvl5pPr indent="-342900" lvl="4" marL="2286000" algn="l">
              <a:lnSpc>
                <a:spcPct val="90000"/>
              </a:lnSpc>
              <a:spcBef>
                <a:spcPts val="375"/>
              </a:spcBef>
              <a:spcAft>
                <a:spcPts val="0"/>
              </a:spcAft>
              <a:buClr>
                <a:srgbClr val="3F3F3F"/>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4" name="Google Shape;84;p5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54"/>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54"/>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rgbClr val="3F3F3F"/>
              </a:buClr>
              <a:buSzPts val="1800"/>
              <a:buChar char="•"/>
              <a:defRPr/>
            </a:lvl1pPr>
            <a:lvl2pPr indent="-342900" lvl="1" marL="914400" algn="l">
              <a:lnSpc>
                <a:spcPct val="90000"/>
              </a:lnSpc>
              <a:spcBef>
                <a:spcPts val="375"/>
              </a:spcBef>
              <a:spcAft>
                <a:spcPts val="0"/>
              </a:spcAft>
              <a:buClr>
                <a:srgbClr val="3F3F3F"/>
              </a:buClr>
              <a:buSzPts val="1800"/>
              <a:buChar char="•"/>
              <a:defRPr/>
            </a:lvl2pPr>
            <a:lvl3pPr indent="-342900" lvl="2" marL="1371600" algn="l">
              <a:lnSpc>
                <a:spcPct val="90000"/>
              </a:lnSpc>
              <a:spcBef>
                <a:spcPts val="375"/>
              </a:spcBef>
              <a:spcAft>
                <a:spcPts val="0"/>
              </a:spcAft>
              <a:buClr>
                <a:srgbClr val="3F3F3F"/>
              </a:buClr>
              <a:buSzPts val="1800"/>
              <a:buChar char="•"/>
              <a:defRPr/>
            </a:lvl3pPr>
            <a:lvl4pPr indent="-342900" lvl="3" marL="1828800" algn="l">
              <a:lnSpc>
                <a:spcPct val="90000"/>
              </a:lnSpc>
              <a:spcBef>
                <a:spcPts val="375"/>
              </a:spcBef>
              <a:spcAft>
                <a:spcPts val="0"/>
              </a:spcAft>
              <a:buClr>
                <a:srgbClr val="3F3F3F"/>
              </a:buClr>
              <a:buSzPts val="1800"/>
              <a:buChar char="•"/>
              <a:defRPr/>
            </a:lvl4pPr>
            <a:lvl5pPr indent="-342900" lvl="4" marL="2286000" algn="l">
              <a:lnSpc>
                <a:spcPct val="90000"/>
              </a:lnSpc>
              <a:spcBef>
                <a:spcPts val="375"/>
              </a:spcBef>
              <a:spcAft>
                <a:spcPts val="0"/>
              </a:spcAft>
              <a:buClr>
                <a:srgbClr val="3F3F3F"/>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0" name="Google Shape;90;p5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5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3"/>
          <p:cNvSpPr txBox="1"/>
          <p:nvPr>
            <p:ph idx="10" type="dt"/>
          </p:nvPr>
        </p:nvSpPr>
        <p:spPr>
          <a:xfrm>
            <a:off x="628650" y="6486013"/>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rgbClr val="C00000"/>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3"/>
          <p:cNvSpPr txBox="1"/>
          <p:nvPr>
            <p:ph idx="11" type="ftr"/>
          </p:nvPr>
        </p:nvSpPr>
        <p:spPr>
          <a:xfrm>
            <a:off x="3028950" y="6486013"/>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a:solidFill>
                  <a:srgbClr val="C00000"/>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3"/>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rgbClr val="C00000"/>
                </a:solidFill>
                <a:latin typeface="Lato"/>
                <a:ea typeface="Lato"/>
                <a:cs typeface="Lato"/>
                <a:sym typeface="Lato"/>
              </a:defRPr>
            </a:lvl1pPr>
            <a:lvl2pPr indent="0" lvl="1" marL="0" algn="r">
              <a:spcBef>
                <a:spcPts val="0"/>
              </a:spcBef>
              <a:buNone/>
              <a:defRPr b="1" sz="900">
                <a:solidFill>
                  <a:srgbClr val="C00000"/>
                </a:solidFill>
                <a:latin typeface="Lato"/>
                <a:ea typeface="Lato"/>
                <a:cs typeface="Lato"/>
                <a:sym typeface="Lato"/>
              </a:defRPr>
            </a:lvl2pPr>
            <a:lvl3pPr indent="0" lvl="2" marL="0" algn="r">
              <a:spcBef>
                <a:spcPts val="0"/>
              </a:spcBef>
              <a:buNone/>
              <a:defRPr b="1" sz="900">
                <a:solidFill>
                  <a:srgbClr val="C00000"/>
                </a:solidFill>
                <a:latin typeface="Lato"/>
                <a:ea typeface="Lato"/>
                <a:cs typeface="Lato"/>
                <a:sym typeface="Lato"/>
              </a:defRPr>
            </a:lvl3pPr>
            <a:lvl4pPr indent="0" lvl="3" marL="0" algn="r">
              <a:spcBef>
                <a:spcPts val="0"/>
              </a:spcBef>
              <a:buNone/>
              <a:defRPr b="1" sz="900">
                <a:solidFill>
                  <a:srgbClr val="C00000"/>
                </a:solidFill>
                <a:latin typeface="Lato"/>
                <a:ea typeface="Lato"/>
                <a:cs typeface="Lato"/>
                <a:sym typeface="Lato"/>
              </a:defRPr>
            </a:lvl4pPr>
            <a:lvl5pPr indent="0" lvl="4" marL="0" algn="r">
              <a:spcBef>
                <a:spcPts val="0"/>
              </a:spcBef>
              <a:buNone/>
              <a:defRPr b="1" sz="900">
                <a:solidFill>
                  <a:srgbClr val="C00000"/>
                </a:solidFill>
                <a:latin typeface="Lato"/>
                <a:ea typeface="Lato"/>
                <a:cs typeface="Lato"/>
                <a:sym typeface="Lato"/>
              </a:defRPr>
            </a:lvl5pPr>
            <a:lvl6pPr indent="0" lvl="5" marL="0" algn="r">
              <a:spcBef>
                <a:spcPts val="0"/>
              </a:spcBef>
              <a:buNone/>
              <a:defRPr b="1" sz="900">
                <a:solidFill>
                  <a:srgbClr val="C00000"/>
                </a:solidFill>
                <a:latin typeface="Lato"/>
                <a:ea typeface="Lato"/>
                <a:cs typeface="Lato"/>
                <a:sym typeface="Lato"/>
              </a:defRPr>
            </a:lvl6pPr>
            <a:lvl7pPr indent="0" lvl="6" marL="0" algn="r">
              <a:spcBef>
                <a:spcPts val="0"/>
              </a:spcBef>
              <a:buNone/>
              <a:defRPr b="1" sz="900">
                <a:solidFill>
                  <a:srgbClr val="C00000"/>
                </a:solidFill>
                <a:latin typeface="Lato"/>
                <a:ea typeface="Lato"/>
                <a:cs typeface="Lato"/>
                <a:sym typeface="Lato"/>
              </a:defRPr>
            </a:lvl7pPr>
            <a:lvl8pPr indent="0" lvl="7" marL="0" algn="r">
              <a:spcBef>
                <a:spcPts val="0"/>
              </a:spcBef>
              <a:buNone/>
              <a:defRPr b="1" sz="900">
                <a:solidFill>
                  <a:srgbClr val="C00000"/>
                </a:solidFill>
                <a:latin typeface="Lato"/>
                <a:ea typeface="Lato"/>
                <a:cs typeface="Lato"/>
                <a:sym typeface="Lato"/>
              </a:defRPr>
            </a:lvl8pPr>
            <a:lvl9pPr indent="0" lvl="8" marL="0" algn="r">
              <a:spcBef>
                <a:spcPts val="0"/>
              </a:spcBef>
              <a:buNone/>
              <a:defRPr b="1" sz="9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
        <p:nvSpPr>
          <p:cNvPr id="25" name="Google Shape;25;p43"/>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100"/>
              <a:buFont typeface="Lato"/>
              <a:buNone/>
              <a:defRPr b="1" sz="2100">
                <a:solidFill>
                  <a:schemeClr val="lt1"/>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3"/>
          <p:cNvSpPr txBox="1"/>
          <p:nvPr>
            <p:ph idx="1" type="body"/>
          </p:nvPr>
        </p:nvSpPr>
        <p:spPr>
          <a:xfrm>
            <a:off x="254052" y="1058844"/>
            <a:ext cx="8635896" cy="4909124"/>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rgbClr val="3F3F3F"/>
              </a:buClr>
              <a:buSzPts val="2100"/>
              <a:buChar char="•"/>
              <a:defRPr>
                <a:latin typeface="Lato"/>
                <a:ea typeface="Lato"/>
                <a:cs typeface="Lato"/>
                <a:sym typeface="Lato"/>
              </a:defRPr>
            </a:lvl1pPr>
            <a:lvl2pPr indent="-342900" lvl="1" marL="914400" algn="l">
              <a:lnSpc>
                <a:spcPct val="90000"/>
              </a:lnSpc>
              <a:spcBef>
                <a:spcPts val="375"/>
              </a:spcBef>
              <a:spcAft>
                <a:spcPts val="0"/>
              </a:spcAft>
              <a:buClr>
                <a:srgbClr val="3F3F3F"/>
              </a:buClr>
              <a:buSzPts val="1800"/>
              <a:buChar char="•"/>
              <a:defRPr>
                <a:latin typeface="Lato"/>
                <a:ea typeface="Lato"/>
                <a:cs typeface="Lato"/>
                <a:sym typeface="Lato"/>
              </a:defRPr>
            </a:lvl2pPr>
            <a:lvl3pPr indent="-323850" lvl="2" marL="1371600" algn="l">
              <a:lnSpc>
                <a:spcPct val="90000"/>
              </a:lnSpc>
              <a:spcBef>
                <a:spcPts val="375"/>
              </a:spcBef>
              <a:spcAft>
                <a:spcPts val="0"/>
              </a:spcAft>
              <a:buClr>
                <a:srgbClr val="3F3F3F"/>
              </a:buClr>
              <a:buSzPts val="1500"/>
              <a:buChar char="•"/>
              <a:defRPr>
                <a:latin typeface="Lato"/>
                <a:ea typeface="Lato"/>
                <a:cs typeface="Lato"/>
                <a:sym typeface="Lato"/>
              </a:defRPr>
            </a:lvl3pPr>
            <a:lvl4pPr indent="-314325" lvl="3" marL="1828800" algn="l">
              <a:lnSpc>
                <a:spcPct val="90000"/>
              </a:lnSpc>
              <a:spcBef>
                <a:spcPts val="375"/>
              </a:spcBef>
              <a:spcAft>
                <a:spcPts val="0"/>
              </a:spcAft>
              <a:buClr>
                <a:srgbClr val="3F3F3F"/>
              </a:buClr>
              <a:buSzPts val="1350"/>
              <a:buChar char="•"/>
              <a:defRPr>
                <a:latin typeface="Lato"/>
                <a:ea typeface="Lato"/>
                <a:cs typeface="Lato"/>
                <a:sym typeface="Lato"/>
              </a:defRPr>
            </a:lvl4pPr>
            <a:lvl5pPr indent="-314325" lvl="4" marL="2286000" algn="l">
              <a:lnSpc>
                <a:spcPct val="90000"/>
              </a:lnSpc>
              <a:spcBef>
                <a:spcPts val="375"/>
              </a:spcBef>
              <a:spcAft>
                <a:spcPts val="0"/>
              </a:spcAft>
              <a:buClr>
                <a:srgbClr val="3F3F3F"/>
              </a:buClr>
              <a:buSzPts val="1350"/>
              <a:buChar char="•"/>
              <a:defRPr>
                <a:latin typeface="Lato"/>
                <a:ea typeface="Lato"/>
                <a:cs typeface="Lato"/>
                <a:sym typeface="Lat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44"/>
          <p:cNvSpPr txBox="1"/>
          <p:nvPr>
            <p:ph idx="10" type="dt"/>
          </p:nvPr>
        </p:nvSpPr>
        <p:spPr>
          <a:xfrm>
            <a:off x="628650" y="649288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4"/>
          <p:cNvSpPr txBox="1"/>
          <p:nvPr>
            <p:ph idx="11" type="ftr"/>
          </p:nvPr>
        </p:nvSpPr>
        <p:spPr>
          <a:xfrm>
            <a:off x="3028950" y="649288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a:solidFill>
                  <a:srgbClr val="C00000"/>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4"/>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rgbClr val="C00000"/>
                </a:solidFill>
                <a:latin typeface="Lato"/>
                <a:ea typeface="Lato"/>
                <a:cs typeface="Lato"/>
                <a:sym typeface="Lato"/>
              </a:defRPr>
            </a:lvl1pPr>
            <a:lvl2pPr indent="0" lvl="1" marL="0" algn="r">
              <a:spcBef>
                <a:spcPts val="0"/>
              </a:spcBef>
              <a:buNone/>
              <a:defRPr b="1" sz="900">
                <a:solidFill>
                  <a:srgbClr val="C00000"/>
                </a:solidFill>
                <a:latin typeface="Lato"/>
                <a:ea typeface="Lato"/>
                <a:cs typeface="Lato"/>
                <a:sym typeface="Lato"/>
              </a:defRPr>
            </a:lvl2pPr>
            <a:lvl3pPr indent="0" lvl="2" marL="0" algn="r">
              <a:spcBef>
                <a:spcPts val="0"/>
              </a:spcBef>
              <a:buNone/>
              <a:defRPr b="1" sz="900">
                <a:solidFill>
                  <a:srgbClr val="C00000"/>
                </a:solidFill>
                <a:latin typeface="Lato"/>
                <a:ea typeface="Lato"/>
                <a:cs typeface="Lato"/>
                <a:sym typeface="Lato"/>
              </a:defRPr>
            </a:lvl3pPr>
            <a:lvl4pPr indent="0" lvl="3" marL="0" algn="r">
              <a:spcBef>
                <a:spcPts val="0"/>
              </a:spcBef>
              <a:buNone/>
              <a:defRPr b="1" sz="900">
                <a:solidFill>
                  <a:srgbClr val="C00000"/>
                </a:solidFill>
                <a:latin typeface="Lato"/>
                <a:ea typeface="Lato"/>
                <a:cs typeface="Lato"/>
                <a:sym typeface="Lato"/>
              </a:defRPr>
            </a:lvl4pPr>
            <a:lvl5pPr indent="0" lvl="4" marL="0" algn="r">
              <a:spcBef>
                <a:spcPts val="0"/>
              </a:spcBef>
              <a:buNone/>
              <a:defRPr b="1" sz="900">
                <a:solidFill>
                  <a:srgbClr val="C00000"/>
                </a:solidFill>
                <a:latin typeface="Lato"/>
                <a:ea typeface="Lato"/>
                <a:cs typeface="Lato"/>
                <a:sym typeface="Lato"/>
              </a:defRPr>
            </a:lvl5pPr>
            <a:lvl6pPr indent="0" lvl="5" marL="0" algn="r">
              <a:spcBef>
                <a:spcPts val="0"/>
              </a:spcBef>
              <a:buNone/>
              <a:defRPr b="1" sz="900">
                <a:solidFill>
                  <a:srgbClr val="C00000"/>
                </a:solidFill>
                <a:latin typeface="Lato"/>
                <a:ea typeface="Lato"/>
                <a:cs typeface="Lato"/>
                <a:sym typeface="Lato"/>
              </a:defRPr>
            </a:lvl6pPr>
            <a:lvl7pPr indent="0" lvl="6" marL="0" algn="r">
              <a:spcBef>
                <a:spcPts val="0"/>
              </a:spcBef>
              <a:buNone/>
              <a:defRPr b="1" sz="900">
                <a:solidFill>
                  <a:srgbClr val="C00000"/>
                </a:solidFill>
                <a:latin typeface="Lato"/>
                <a:ea typeface="Lato"/>
                <a:cs typeface="Lato"/>
                <a:sym typeface="Lato"/>
              </a:defRPr>
            </a:lvl7pPr>
            <a:lvl8pPr indent="0" lvl="7" marL="0" algn="r">
              <a:spcBef>
                <a:spcPts val="0"/>
              </a:spcBef>
              <a:buNone/>
              <a:defRPr b="1" sz="900">
                <a:solidFill>
                  <a:srgbClr val="C00000"/>
                </a:solidFill>
                <a:latin typeface="Lato"/>
                <a:ea typeface="Lato"/>
                <a:cs typeface="Lato"/>
                <a:sym typeface="Lato"/>
              </a:defRPr>
            </a:lvl8pPr>
            <a:lvl9pPr indent="0" lvl="8" marL="0" algn="r">
              <a:spcBef>
                <a:spcPts val="0"/>
              </a:spcBef>
              <a:buNone/>
              <a:defRPr b="1" sz="9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45"/>
          <p:cNvSpPr txBox="1"/>
          <p:nvPr>
            <p:ph type="title"/>
          </p:nvPr>
        </p:nvSpPr>
        <p:spPr>
          <a:xfrm>
            <a:off x="488950" y="-87315"/>
            <a:ext cx="8026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5"/>
          <p:cNvSpPr txBox="1"/>
          <p:nvPr>
            <p:ph idx="1" type="body"/>
          </p:nvPr>
        </p:nvSpPr>
        <p:spPr>
          <a:xfrm>
            <a:off x="488950" y="1346200"/>
            <a:ext cx="8026400" cy="490219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rgbClr val="3F3F3F"/>
              </a:buClr>
              <a:buSzPts val="1800"/>
              <a:buChar char="•"/>
              <a:defRPr/>
            </a:lvl1pPr>
            <a:lvl2pPr indent="-342900" lvl="1" marL="914400" algn="l">
              <a:lnSpc>
                <a:spcPct val="90000"/>
              </a:lnSpc>
              <a:spcBef>
                <a:spcPts val="375"/>
              </a:spcBef>
              <a:spcAft>
                <a:spcPts val="0"/>
              </a:spcAft>
              <a:buClr>
                <a:srgbClr val="3F3F3F"/>
              </a:buClr>
              <a:buSzPts val="1800"/>
              <a:buChar char="•"/>
              <a:defRPr/>
            </a:lvl2pPr>
            <a:lvl3pPr indent="-342900" lvl="2" marL="1371600" algn="l">
              <a:lnSpc>
                <a:spcPct val="90000"/>
              </a:lnSpc>
              <a:spcBef>
                <a:spcPts val="375"/>
              </a:spcBef>
              <a:spcAft>
                <a:spcPts val="0"/>
              </a:spcAft>
              <a:buClr>
                <a:srgbClr val="3F3F3F"/>
              </a:buClr>
              <a:buSzPts val="1800"/>
              <a:buChar char="•"/>
              <a:defRPr/>
            </a:lvl3pPr>
            <a:lvl4pPr indent="-342900" lvl="3" marL="1828800" algn="l">
              <a:lnSpc>
                <a:spcPct val="90000"/>
              </a:lnSpc>
              <a:spcBef>
                <a:spcPts val="375"/>
              </a:spcBef>
              <a:spcAft>
                <a:spcPts val="0"/>
              </a:spcAft>
              <a:buClr>
                <a:srgbClr val="3F3F3F"/>
              </a:buClr>
              <a:buSzPts val="1800"/>
              <a:buChar char="•"/>
              <a:defRPr/>
            </a:lvl4pPr>
            <a:lvl5pPr indent="-342900" lvl="4" marL="2286000" algn="l">
              <a:lnSpc>
                <a:spcPct val="90000"/>
              </a:lnSpc>
              <a:spcBef>
                <a:spcPts val="375"/>
              </a:spcBef>
              <a:spcAft>
                <a:spcPts val="0"/>
              </a:spcAft>
              <a:buClr>
                <a:srgbClr val="3F3F3F"/>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 name="Google Shape;34;p4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46"/>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6"/>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0" name="Google Shape;40;p4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47"/>
          <p:cNvSpPr txBox="1"/>
          <p:nvPr>
            <p:ph type="title"/>
          </p:nvPr>
        </p:nvSpPr>
        <p:spPr>
          <a:xfrm>
            <a:off x="488950" y="-87315"/>
            <a:ext cx="8026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47"/>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rgbClr val="3F3F3F"/>
              </a:buClr>
              <a:buSzPts val="1800"/>
              <a:buChar char="•"/>
              <a:defRPr/>
            </a:lvl1pPr>
            <a:lvl2pPr indent="-342900" lvl="1" marL="914400" algn="l">
              <a:lnSpc>
                <a:spcPct val="90000"/>
              </a:lnSpc>
              <a:spcBef>
                <a:spcPts val="375"/>
              </a:spcBef>
              <a:spcAft>
                <a:spcPts val="0"/>
              </a:spcAft>
              <a:buClr>
                <a:srgbClr val="3F3F3F"/>
              </a:buClr>
              <a:buSzPts val="1800"/>
              <a:buChar char="•"/>
              <a:defRPr/>
            </a:lvl2pPr>
            <a:lvl3pPr indent="-342900" lvl="2" marL="1371600" algn="l">
              <a:lnSpc>
                <a:spcPct val="90000"/>
              </a:lnSpc>
              <a:spcBef>
                <a:spcPts val="375"/>
              </a:spcBef>
              <a:spcAft>
                <a:spcPts val="0"/>
              </a:spcAft>
              <a:buClr>
                <a:srgbClr val="3F3F3F"/>
              </a:buClr>
              <a:buSzPts val="1800"/>
              <a:buChar char="•"/>
              <a:defRPr/>
            </a:lvl3pPr>
            <a:lvl4pPr indent="-342900" lvl="3" marL="1828800" algn="l">
              <a:lnSpc>
                <a:spcPct val="90000"/>
              </a:lnSpc>
              <a:spcBef>
                <a:spcPts val="375"/>
              </a:spcBef>
              <a:spcAft>
                <a:spcPts val="0"/>
              </a:spcAft>
              <a:buClr>
                <a:srgbClr val="3F3F3F"/>
              </a:buClr>
              <a:buSzPts val="1800"/>
              <a:buChar char="•"/>
              <a:defRPr/>
            </a:lvl4pPr>
            <a:lvl5pPr indent="-342900" lvl="4" marL="2286000" algn="l">
              <a:lnSpc>
                <a:spcPct val="90000"/>
              </a:lnSpc>
              <a:spcBef>
                <a:spcPts val="375"/>
              </a:spcBef>
              <a:spcAft>
                <a:spcPts val="0"/>
              </a:spcAft>
              <a:buClr>
                <a:srgbClr val="3F3F3F"/>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47"/>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rgbClr val="3F3F3F"/>
              </a:buClr>
              <a:buSzPts val="1800"/>
              <a:buChar char="•"/>
              <a:defRPr/>
            </a:lvl1pPr>
            <a:lvl2pPr indent="-342900" lvl="1" marL="914400" algn="l">
              <a:lnSpc>
                <a:spcPct val="90000"/>
              </a:lnSpc>
              <a:spcBef>
                <a:spcPts val="375"/>
              </a:spcBef>
              <a:spcAft>
                <a:spcPts val="0"/>
              </a:spcAft>
              <a:buClr>
                <a:srgbClr val="3F3F3F"/>
              </a:buClr>
              <a:buSzPts val="1800"/>
              <a:buChar char="•"/>
              <a:defRPr/>
            </a:lvl2pPr>
            <a:lvl3pPr indent="-342900" lvl="2" marL="1371600" algn="l">
              <a:lnSpc>
                <a:spcPct val="90000"/>
              </a:lnSpc>
              <a:spcBef>
                <a:spcPts val="375"/>
              </a:spcBef>
              <a:spcAft>
                <a:spcPts val="0"/>
              </a:spcAft>
              <a:buClr>
                <a:srgbClr val="3F3F3F"/>
              </a:buClr>
              <a:buSzPts val="1800"/>
              <a:buChar char="•"/>
              <a:defRPr/>
            </a:lvl3pPr>
            <a:lvl4pPr indent="-342900" lvl="3" marL="1828800" algn="l">
              <a:lnSpc>
                <a:spcPct val="90000"/>
              </a:lnSpc>
              <a:spcBef>
                <a:spcPts val="375"/>
              </a:spcBef>
              <a:spcAft>
                <a:spcPts val="0"/>
              </a:spcAft>
              <a:buClr>
                <a:srgbClr val="3F3F3F"/>
              </a:buClr>
              <a:buSzPts val="1800"/>
              <a:buChar char="•"/>
              <a:defRPr/>
            </a:lvl4pPr>
            <a:lvl5pPr indent="-342900" lvl="4" marL="2286000" algn="l">
              <a:lnSpc>
                <a:spcPct val="90000"/>
              </a:lnSpc>
              <a:spcBef>
                <a:spcPts val="375"/>
              </a:spcBef>
              <a:spcAft>
                <a:spcPts val="0"/>
              </a:spcAft>
              <a:buClr>
                <a:srgbClr val="3F3F3F"/>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4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48"/>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48"/>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rgbClr val="3F3F3F"/>
              </a:buClr>
              <a:buSzPts val="1800"/>
              <a:buNone/>
              <a:defRPr b="1" sz="1800"/>
            </a:lvl1pPr>
            <a:lvl2pPr indent="-228600" lvl="1" marL="914400" algn="l">
              <a:lnSpc>
                <a:spcPct val="90000"/>
              </a:lnSpc>
              <a:spcBef>
                <a:spcPts val="375"/>
              </a:spcBef>
              <a:spcAft>
                <a:spcPts val="0"/>
              </a:spcAft>
              <a:buClr>
                <a:srgbClr val="3F3F3F"/>
              </a:buClr>
              <a:buSzPts val="1500"/>
              <a:buNone/>
              <a:defRPr b="1" sz="1500"/>
            </a:lvl2pPr>
            <a:lvl3pPr indent="-228600" lvl="2" marL="1371600" algn="l">
              <a:lnSpc>
                <a:spcPct val="90000"/>
              </a:lnSpc>
              <a:spcBef>
                <a:spcPts val="375"/>
              </a:spcBef>
              <a:spcAft>
                <a:spcPts val="0"/>
              </a:spcAft>
              <a:buClr>
                <a:srgbClr val="3F3F3F"/>
              </a:buClr>
              <a:buSzPts val="1350"/>
              <a:buNone/>
              <a:defRPr b="1" sz="1350"/>
            </a:lvl3pPr>
            <a:lvl4pPr indent="-228600" lvl="3" marL="1828800" algn="l">
              <a:lnSpc>
                <a:spcPct val="90000"/>
              </a:lnSpc>
              <a:spcBef>
                <a:spcPts val="375"/>
              </a:spcBef>
              <a:spcAft>
                <a:spcPts val="0"/>
              </a:spcAft>
              <a:buClr>
                <a:srgbClr val="3F3F3F"/>
              </a:buClr>
              <a:buSzPts val="1200"/>
              <a:buNone/>
              <a:defRPr b="1" sz="1200"/>
            </a:lvl4pPr>
            <a:lvl5pPr indent="-228600" lvl="4" marL="2286000" algn="l">
              <a:lnSpc>
                <a:spcPct val="90000"/>
              </a:lnSpc>
              <a:spcBef>
                <a:spcPts val="375"/>
              </a:spcBef>
              <a:spcAft>
                <a:spcPts val="0"/>
              </a:spcAft>
              <a:buClr>
                <a:srgbClr val="3F3F3F"/>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3" name="Google Shape;53;p48"/>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rgbClr val="3F3F3F"/>
              </a:buClr>
              <a:buSzPts val="1800"/>
              <a:buChar char="•"/>
              <a:defRPr/>
            </a:lvl1pPr>
            <a:lvl2pPr indent="-342900" lvl="1" marL="914400" algn="l">
              <a:lnSpc>
                <a:spcPct val="90000"/>
              </a:lnSpc>
              <a:spcBef>
                <a:spcPts val="375"/>
              </a:spcBef>
              <a:spcAft>
                <a:spcPts val="0"/>
              </a:spcAft>
              <a:buClr>
                <a:srgbClr val="3F3F3F"/>
              </a:buClr>
              <a:buSzPts val="1800"/>
              <a:buChar char="•"/>
              <a:defRPr/>
            </a:lvl2pPr>
            <a:lvl3pPr indent="-342900" lvl="2" marL="1371600" algn="l">
              <a:lnSpc>
                <a:spcPct val="90000"/>
              </a:lnSpc>
              <a:spcBef>
                <a:spcPts val="375"/>
              </a:spcBef>
              <a:spcAft>
                <a:spcPts val="0"/>
              </a:spcAft>
              <a:buClr>
                <a:srgbClr val="3F3F3F"/>
              </a:buClr>
              <a:buSzPts val="1800"/>
              <a:buChar char="•"/>
              <a:defRPr/>
            </a:lvl3pPr>
            <a:lvl4pPr indent="-342900" lvl="3" marL="1828800" algn="l">
              <a:lnSpc>
                <a:spcPct val="90000"/>
              </a:lnSpc>
              <a:spcBef>
                <a:spcPts val="375"/>
              </a:spcBef>
              <a:spcAft>
                <a:spcPts val="0"/>
              </a:spcAft>
              <a:buClr>
                <a:srgbClr val="3F3F3F"/>
              </a:buClr>
              <a:buSzPts val="1800"/>
              <a:buChar char="•"/>
              <a:defRPr/>
            </a:lvl4pPr>
            <a:lvl5pPr indent="-342900" lvl="4" marL="2286000" algn="l">
              <a:lnSpc>
                <a:spcPct val="90000"/>
              </a:lnSpc>
              <a:spcBef>
                <a:spcPts val="375"/>
              </a:spcBef>
              <a:spcAft>
                <a:spcPts val="0"/>
              </a:spcAft>
              <a:buClr>
                <a:srgbClr val="3F3F3F"/>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48"/>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rgbClr val="3F3F3F"/>
              </a:buClr>
              <a:buSzPts val="1800"/>
              <a:buNone/>
              <a:defRPr b="1" sz="1800"/>
            </a:lvl1pPr>
            <a:lvl2pPr indent="-228600" lvl="1" marL="914400" algn="l">
              <a:lnSpc>
                <a:spcPct val="90000"/>
              </a:lnSpc>
              <a:spcBef>
                <a:spcPts val="375"/>
              </a:spcBef>
              <a:spcAft>
                <a:spcPts val="0"/>
              </a:spcAft>
              <a:buClr>
                <a:srgbClr val="3F3F3F"/>
              </a:buClr>
              <a:buSzPts val="1500"/>
              <a:buNone/>
              <a:defRPr b="1" sz="1500"/>
            </a:lvl2pPr>
            <a:lvl3pPr indent="-228600" lvl="2" marL="1371600" algn="l">
              <a:lnSpc>
                <a:spcPct val="90000"/>
              </a:lnSpc>
              <a:spcBef>
                <a:spcPts val="375"/>
              </a:spcBef>
              <a:spcAft>
                <a:spcPts val="0"/>
              </a:spcAft>
              <a:buClr>
                <a:srgbClr val="3F3F3F"/>
              </a:buClr>
              <a:buSzPts val="1350"/>
              <a:buNone/>
              <a:defRPr b="1" sz="1350"/>
            </a:lvl3pPr>
            <a:lvl4pPr indent="-228600" lvl="3" marL="1828800" algn="l">
              <a:lnSpc>
                <a:spcPct val="90000"/>
              </a:lnSpc>
              <a:spcBef>
                <a:spcPts val="375"/>
              </a:spcBef>
              <a:spcAft>
                <a:spcPts val="0"/>
              </a:spcAft>
              <a:buClr>
                <a:srgbClr val="3F3F3F"/>
              </a:buClr>
              <a:buSzPts val="1200"/>
              <a:buNone/>
              <a:defRPr b="1" sz="1200"/>
            </a:lvl4pPr>
            <a:lvl5pPr indent="-228600" lvl="4" marL="2286000" algn="l">
              <a:lnSpc>
                <a:spcPct val="90000"/>
              </a:lnSpc>
              <a:spcBef>
                <a:spcPts val="375"/>
              </a:spcBef>
              <a:spcAft>
                <a:spcPts val="0"/>
              </a:spcAft>
              <a:buClr>
                <a:srgbClr val="3F3F3F"/>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5" name="Google Shape;55;p48"/>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rgbClr val="3F3F3F"/>
              </a:buClr>
              <a:buSzPts val="1800"/>
              <a:buChar char="•"/>
              <a:defRPr/>
            </a:lvl1pPr>
            <a:lvl2pPr indent="-342900" lvl="1" marL="914400" algn="l">
              <a:lnSpc>
                <a:spcPct val="90000"/>
              </a:lnSpc>
              <a:spcBef>
                <a:spcPts val="375"/>
              </a:spcBef>
              <a:spcAft>
                <a:spcPts val="0"/>
              </a:spcAft>
              <a:buClr>
                <a:srgbClr val="3F3F3F"/>
              </a:buClr>
              <a:buSzPts val="1800"/>
              <a:buChar char="•"/>
              <a:defRPr/>
            </a:lvl2pPr>
            <a:lvl3pPr indent="-342900" lvl="2" marL="1371600" algn="l">
              <a:lnSpc>
                <a:spcPct val="90000"/>
              </a:lnSpc>
              <a:spcBef>
                <a:spcPts val="375"/>
              </a:spcBef>
              <a:spcAft>
                <a:spcPts val="0"/>
              </a:spcAft>
              <a:buClr>
                <a:srgbClr val="3F3F3F"/>
              </a:buClr>
              <a:buSzPts val="1800"/>
              <a:buChar char="•"/>
              <a:defRPr/>
            </a:lvl3pPr>
            <a:lvl4pPr indent="-342900" lvl="3" marL="1828800" algn="l">
              <a:lnSpc>
                <a:spcPct val="90000"/>
              </a:lnSpc>
              <a:spcBef>
                <a:spcPts val="375"/>
              </a:spcBef>
              <a:spcAft>
                <a:spcPts val="0"/>
              </a:spcAft>
              <a:buClr>
                <a:srgbClr val="3F3F3F"/>
              </a:buClr>
              <a:buSzPts val="1800"/>
              <a:buChar char="•"/>
              <a:defRPr/>
            </a:lvl4pPr>
            <a:lvl5pPr indent="-342900" lvl="4" marL="2286000" algn="l">
              <a:lnSpc>
                <a:spcPct val="90000"/>
              </a:lnSpc>
              <a:spcBef>
                <a:spcPts val="375"/>
              </a:spcBef>
              <a:spcAft>
                <a:spcPts val="0"/>
              </a:spcAft>
              <a:buClr>
                <a:srgbClr val="3F3F3F"/>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4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4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5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488950" y="-87315"/>
            <a:ext cx="80264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1"/>
          <p:cNvSpPr txBox="1"/>
          <p:nvPr>
            <p:ph idx="1" type="body"/>
          </p:nvPr>
        </p:nvSpPr>
        <p:spPr>
          <a:xfrm>
            <a:off x="488950" y="1346200"/>
            <a:ext cx="8026400" cy="4902199"/>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rgbClr val="3F3F3F"/>
              </a:buClr>
              <a:buSzPts val="2100"/>
              <a:buFont typeface="Arial"/>
              <a:buChar char="•"/>
              <a:defRPr b="0" i="0" sz="2100" u="none" cap="none" strike="noStrike">
                <a:solidFill>
                  <a:srgbClr val="3F3F3F"/>
                </a:solidFill>
                <a:latin typeface="Calibri"/>
                <a:ea typeface="Calibri"/>
                <a:cs typeface="Calibri"/>
                <a:sym typeface="Calibri"/>
              </a:defRPr>
            </a:lvl1pPr>
            <a:lvl2pPr indent="-342900" lvl="1" marL="914400" marR="0" rtl="0" algn="l">
              <a:lnSpc>
                <a:spcPct val="90000"/>
              </a:lnSpc>
              <a:spcBef>
                <a:spcPts val="375"/>
              </a:spcBef>
              <a:spcAft>
                <a:spcPts val="0"/>
              </a:spcAft>
              <a:buClr>
                <a:srgbClr val="3F3F3F"/>
              </a:buClr>
              <a:buSzPts val="1800"/>
              <a:buFont typeface="Arial"/>
              <a:buChar char="•"/>
              <a:defRPr b="0" i="0" sz="1800" u="none" cap="none" strike="noStrike">
                <a:solidFill>
                  <a:srgbClr val="3F3F3F"/>
                </a:solidFill>
                <a:latin typeface="Calibri"/>
                <a:ea typeface="Calibri"/>
                <a:cs typeface="Calibri"/>
                <a:sym typeface="Calibri"/>
              </a:defRPr>
            </a:lvl2pPr>
            <a:lvl3pPr indent="-323850" lvl="2" marL="1371600" marR="0" rtl="0" algn="l">
              <a:lnSpc>
                <a:spcPct val="90000"/>
              </a:lnSpc>
              <a:spcBef>
                <a:spcPts val="375"/>
              </a:spcBef>
              <a:spcAft>
                <a:spcPts val="0"/>
              </a:spcAft>
              <a:buClr>
                <a:srgbClr val="3F3F3F"/>
              </a:buClr>
              <a:buSzPts val="1500"/>
              <a:buFont typeface="Arial"/>
              <a:buChar char="•"/>
              <a:defRPr b="0" i="0" sz="1500" u="none" cap="none" strike="noStrike">
                <a:solidFill>
                  <a:srgbClr val="3F3F3F"/>
                </a:solidFill>
                <a:latin typeface="Calibri"/>
                <a:ea typeface="Calibri"/>
                <a:cs typeface="Calibri"/>
                <a:sym typeface="Calibri"/>
              </a:defRPr>
            </a:lvl3pPr>
            <a:lvl4pPr indent="-314325" lvl="3" marL="1828800" marR="0" rtl="0" algn="l">
              <a:lnSpc>
                <a:spcPct val="90000"/>
              </a:lnSpc>
              <a:spcBef>
                <a:spcPts val="375"/>
              </a:spcBef>
              <a:spcAft>
                <a:spcPts val="0"/>
              </a:spcAft>
              <a:buClr>
                <a:srgbClr val="3F3F3F"/>
              </a:buClr>
              <a:buSzPts val="1350"/>
              <a:buFont typeface="Arial"/>
              <a:buChar char="•"/>
              <a:defRPr b="0" i="0" sz="1350" u="none" cap="none" strike="noStrike">
                <a:solidFill>
                  <a:srgbClr val="3F3F3F"/>
                </a:solidFill>
                <a:latin typeface="Calibri"/>
                <a:ea typeface="Calibri"/>
                <a:cs typeface="Calibri"/>
                <a:sym typeface="Calibri"/>
              </a:defRPr>
            </a:lvl4pPr>
            <a:lvl5pPr indent="-314325" lvl="4" marL="2286000" marR="0" rtl="0" algn="l">
              <a:lnSpc>
                <a:spcPct val="90000"/>
              </a:lnSpc>
              <a:spcBef>
                <a:spcPts val="375"/>
              </a:spcBef>
              <a:spcAft>
                <a:spcPts val="0"/>
              </a:spcAft>
              <a:buClr>
                <a:srgbClr val="3F3F3F"/>
              </a:buClr>
              <a:buSzPts val="1350"/>
              <a:buFont typeface="Arial"/>
              <a:buChar char="•"/>
              <a:defRPr b="0" i="0" sz="1350" u="none" cap="none" strike="noStrike">
                <a:solidFill>
                  <a:srgbClr val="3F3F3F"/>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4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38.png"/><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sz="1100"/>
              <a:t>‹#›</a:t>
            </a:fld>
            <a:endParaRPr sz="1100"/>
          </a:p>
        </p:txBody>
      </p:sp>
      <p:sp>
        <p:nvSpPr>
          <p:cNvPr id="98" name="Google Shape;98;p1"/>
          <p:cNvSpPr txBox="1"/>
          <p:nvPr>
            <p:ph type="ctrTitle"/>
          </p:nvPr>
        </p:nvSpPr>
        <p:spPr>
          <a:xfrm>
            <a:off x="1143000" y="615892"/>
            <a:ext cx="6858000" cy="318052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3F3F3F"/>
              </a:buClr>
              <a:buSzPts val="3200"/>
              <a:buFont typeface="Arial"/>
              <a:buNone/>
            </a:pPr>
            <a:br>
              <a:rPr lang="vi-VN" sz="3200">
                <a:latin typeface="Arial"/>
                <a:ea typeface="Arial"/>
                <a:cs typeface="Arial"/>
                <a:sym typeface="Arial"/>
              </a:rPr>
            </a:br>
            <a:br>
              <a:rPr lang="vi-VN" sz="3200">
                <a:latin typeface="Arial"/>
                <a:ea typeface="Arial"/>
                <a:cs typeface="Arial"/>
                <a:sym typeface="Arial"/>
              </a:rPr>
            </a:br>
            <a:r>
              <a:rPr lang="vi-VN" sz="3200">
                <a:latin typeface="Arial"/>
                <a:ea typeface="Arial"/>
                <a:cs typeface="Arial"/>
                <a:sym typeface="Arial"/>
              </a:rPr>
              <a:t>BÁO CÁO</a:t>
            </a:r>
            <a:br>
              <a:rPr lang="vi-VN" sz="3200">
                <a:latin typeface="Arial"/>
                <a:ea typeface="Arial"/>
                <a:cs typeface="Arial"/>
                <a:sym typeface="Arial"/>
              </a:rPr>
            </a:br>
            <a:r>
              <a:rPr lang="vi-VN" sz="2700">
                <a:latin typeface="Arial"/>
                <a:ea typeface="Arial"/>
                <a:cs typeface="Arial"/>
                <a:sym typeface="Arial"/>
              </a:rPr>
              <a:t>Phân tích và thiết kế hệ thống</a:t>
            </a:r>
            <a:br>
              <a:rPr b="0" lang="vi-VN" sz="3200">
                <a:latin typeface="Arial"/>
                <a:ea typeface="Arial"/>
                <a:cs typeface="Arial"/>
                <a:sym typeface="Arial"/>
              </a:rPr>
            </a:br>
            <a:br>
              <a:rPr lang="vi-VN" sz="3200">
                <a:latin typeface="Arial"/>
                <a:ea typeface="Arial"/>
                <a:cs typeface="Arial"/>
                <a:sym typeface="Arial"/>
              </a:rPr>
            </a:br>
            <a:r>
              <a:rPr b="0" lang="vi-VN" sz="2700">
                <a:latin typeface="Arial"/>
                <a:ea typeface="Arial"/>
                <a:cs typeface="Arial"/>
                <a:sym typeface="Arial"/>
              </a:rPr>
              <a:t>Đề tài: Hệ thống đặt xe trực tuyến</a:t>
            </a:r>
            <a:endParaRPr sz="3200">
              <a:latin typeface="Arial"/>
              <a:ea typeface="Arial"/>
              <a:cs typeface="Arial"/>
              <a:sym typeface="Arial"/>
            </a:endParaRPr>
          </a:p>
        </p:txBody>
      </p:sp>
      <p:sp>
        <p:nvSpPr>
          <p:cNvPr id="99" name="Google Shape;99;p1"/>
          <p:cNvSpPr txBox="1"/>
          <p:nvPr/>
        </p:nvSpPr>
        <p:spPr>
          <a:xfrm>
            <a:off x="2023526" y="6286783"/>
            <a:ext cx="57348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vi-VN" sz="1800" u="none" cap="none" strike="noStrike">
                <a:solidFill>
                  <a:schemeClr val="lt1"/>
                </a:solidFill>
                <a:latin typeface="Arial"/>
                <a:ea typeface="Arial"/>
                <a:cs typeface="Arial"/>
                <a:sym typeface="Arial"/>
              </a:rPr>
              <a:t>Giảng viên hướng dẫn: TS. Trần Việt Trung</a:t>
            </a:r>
            <a:endParaRPr sz="1800">
              <a:solidFill>
                <a:schemeClr val="lt1"/>
              </a:solidFill>
              <a:latin typeface="Arial"/>
              <a:ea typeface="Arial"/>
              <a:cs typeface="Arial"/>
              <a:sym typeface="Arial"/>
            </a:endParaRPr>
          </a:p>
        </p:txBody>
      </p:sp>
      <p:sp>
        <p:nvSpPr>
          <p:cNvPr id="100" name="Google Shape;100;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vi-VN"/>
              <a:t>6/6/2024</a:t>
            </a:r>
            <a:endParaRPr/>
          </a:p>
        </p:txBody>
      </p:sp>
      <p:graphicFrame>
        <p:nvGraphicFramePr>
          <p:cNvPr id="101" name="Google Shape;101;p1"/>
          <p:cNvGraphicFramePr/>
          <p:nvPr/>
        </p:nvGraphicFramePr>
        <p:xfrm>
          <a:off x="1657350" y="4299164"/>
          <a:ext cx="3000000" cy="3000000"/>
        </p:xfrm>
        <a:graphic>
          <a:graphicData uri="http://schemas.openxmlformats.org/drawingml/2006/table">
            <a:tbl>
              <a:tblPr>
                <a:noFill/>
                <a:tableStyleId>{58E0AEB6-9525-4191-A3C4-1FED2DF36730}</a:tableStyleId>
              </a:tblPr>
              <a:tblGrid>
                <a:gridCol w="2469100"/>
                <a:gridCol w="2556600"/>
                <a:gridCol w="1832300"/>
              </a:tblGrid>
              <a:tr h="370850">
                <a:tc>
                  <a:txBody>
                    <a:bodyPr/>
                    <a:lstStyle/>
                    <a:p>
                      <a:pPr indent="0" lvl="0" marL="0" marR="0" rtl="0" algn="l">
                        <a:spcBef>
                          <a:spcPts val="0"/>
                        </a:spcBef>
                        <a:spcAft>
                          <a:spcPts val="0"/>
                        </a:spcAft>
                        <a:buNone/>
                      </a:pPr>
                      <a:r>
                        <a:rPr b="0" lang="vi-VN" sz="1800" u="none" cap="none" strike="noStrike">
                          <a:solidFill>
                            <a:schemeClr val="lt1"/>
                          </a:solidFill>
                        </a:rPr>
                        <a:t>Sinh viên thực hiên:</a:t>
                      </a:r>
                      <a:endParaRPr b="0"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vi-VN" sz="1800">
                          <a:solidFill>
                            <a:schemeClr val="lt1"/>
                          </a:solidFill>
                        </a:rPr>
                        <a:t>Nguyễn Xuân Hà</a:t>
                      </a:r>
                      <a:endParaRPr b="0"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vi-VN" sz="1800">
                          <a:solidFill>
                            <a:schemeClr val="lt1"/>
                          </a:solidFill>
                        </a:rPr>
                        <a:t>20210301</a:t>
                      </a:r>
                      <a:endParaRPr b="0"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vi-VN" sz="1800">
                          <a:solidFill>
                            <a:schemeClr val="lt1"/>
                          </a:solidFill>
                        </a:rPr>
                        <a:t>Nông Đức Huy</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vi-VN" sz="1800">
                          <a:solidFill>
                            <a:schemeClr val="lt1"/>
                          </a:solidFill>
                        </a:rPr>
                        <a:t>20215590</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vi-VN" sz="1800">
                          <a:solidFill>
                            <a:schemeClr val="lt1"/>
                          </a:solidFill>
                        </a:rPr>
                        <a:t>Trần Văn Lương</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vi-VN" sz="1800">
                          <a:solidFill>
                            <a:schemeClr val="lt1"/>
                          </a:solidFill>
                        </a:rPr>
                        <a:t>20215613</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vi-VN" sz="1800">
                          <a:solidFill>
                            <a:schemeClr val="lt1"/>
                          </a:solidFill>
                        </a:rPr>
                        <a:t>Cao Ngọc Thắng</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vi-VN" sz="1800">
                          <a:solidFill>
                            <a:schemeClr val="lt1"/>
                          </a:solidFill>
                        </a:rPr>
                        <a:t>20215644</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vi-VN" sz="1800">
                          <a:solidFill>
                            <a:schemeClr val="lt1"/>
                          </a:solidFill>
                        </a:rPr>
                        <a:t>Lê Đình Thông</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vi-VN" sz="1800">
                          <a:solidFill>
                            <a:schemeClr val="lt1"/>
                          </a:solidFill>
                        </a:rPr>
                        <a:t>20215648</a:t>
                      </a:r>
                      <a:endParaRPr sz="18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Thuê xe</a:t>
            </a:r>
            <a:endParaRPr>
              <a:latin typeface="Montserrat"/>
              <a:ea typeface="Montserrat"/>
              <a:cs typeface="Montserrat"/>
              <a:sym typeface="Montserrat"/>
            </a:endParaRPr>
          </a:p>
        </p:txBody>
      </p:sp>
      <p:sp>
        <p:nvSpPr>
          <p:cNvPr id="166" name="Google Shape;166;p10"/>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67" name="Google Shape;167;p10"/>
          <p:cNvPicPr preferRelativeResize="0"/>
          <p:nvPr/>
        </p:nvPicPr>
        <p:blipFill rotWithShape="1">
          <a:blip r:embed="rId3">
            <a:alphaModFix/>
          </a:blip>
          <a:srcRect b="0" l="0" r="0" t="0"/>
          <a:stretch/>
        </p:blipFill>
        <p:spPr>
          <a:xfrm>
            <a:off x="1920677" y="845032"/>
            <a:ext cx="5302645" cy="53035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1"/>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hoạt động</a:t>
            </a:r>
            <a:endParaRPr>
              <a:latin typeface="Montserrat"/>
              <a:ea typeface="Montserrat"/>
              <a:cs typeface="Montserrat"/>
              <a:sym typeface="Montserrat"/>
            </a:endParaRPr>
          </a:p>
        </p:txBody>
      </p:sp>
      <p:sp>
        <p:nvSpPr>
          <p:cNvPr id="173" name="Google Shape;173;p11"/>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74" name="Google Shape;174;p11"/>
          <p:cNvPicPr preferRelativeResize="0"/>
          <p:nvPr/>
        </p:nvPicPr>
        <p:blipFill rotWithShape="1">
          <a:blip r:embed="rId3">
            <a:alphaModFix/>
          </a:blip>
          <a:srcRect b="0" l="0" r="0" t="0"/>
          <a:stretch/>
        </p:blipFill>
        <p:spPr>
          <a:xfrm>
            <a:off x="1466226" y="1381059"/>
            <a:ext cx="5934075" cy="4825760"/>
          </a:xfrm>
          <a:prstGeom prst="rect">
            <a:avLst/>
          </a:prstGeom>
          <a:noFill/>
          <a:ln>
            <a:noFill/>
          </a:ln>
        </p:spPr>
      </p:pic>
      <p:sp>
        <p:nvSpPr>
          <p:cNvPr id="175" name="Google Shape;175;p11"/>
          <p:cNvSpPr txBox="1"/>
          <p:nvPr/>
        </p:nvSpPr>
        <p:spPr>
          <a:xfrm>
            <a:off x="254052" y="899474"/>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Nghiệp vụ “Quản lý xe” của chủ xe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3"/>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hoạt động</a:t>
            </a:r>
            <a:endParaRPr>
              <a:latin typeface="Montserrat"/>
              <a:ea typeface="Montserrat"/>
              <a:cs typeface="Montserrat"/>
              <a:sym typeface="Montserrat"/>
            </a:endParaRPr>
          </a:p>
        </p:txBody>
      </p:sp>
      <p:sp>
        <p:nvSpPr>
          <p:cNvPr id="181" name="Google Shape;181;p13"/>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82" name="Google Shape;182;p13"/>
          <p:cNvSpPr txBox="1"/>
          <p:nvPr/>
        </p:nvSpPr>
        <p:spPr>
          <a:xfrm>
            <a:off x="254052" y="899474"/>
            <a:ext cx="7985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Nghiệp vụ “kiểm duyệt” của admin</a:t>
            </a:r>
            <a:endParaRPr sz="1600">
              <a:solidFill>
                <a:schemeClr val="dk1"/>
              </a:solidFill>
              <a:latin typeface="Montserrat"/>
              <a:ea typeface="Montserrat"/>
              <a:cs typeface="Montserrat"/>
              <a:sym typeface="Montserrat"/>
            </a:endParaRPr>
          </a:p>
        </p:txBody>
      </p:sp>
      <p:pic>
        <p:nvPicPr>
          <p:cNvPr id="183" name="Google Shape;183;p13"/>
          <p:cNvPicPr preferRelativeResize="0"/>
          <p:nvPr/>
        </p:nvPicPr>
        <p:blipFill>
          <a:blip r:embed="rId3">
            <a:alphaModFix/>
          </a:blip>
          <a:stretch>
            <a:fillRect/>
          </a:stretch>
        </p:blipFill>
        <p:spPr>
          <a:xfrm>
            <a:off x="2110775" y="1349875"/>
            <a:ext cx="5124526" cy="4800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5"/>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lớp cho CA sử dụng</a:t>
            </a:r>
            <a:endParaRPr>
              <a:latin typeface="Montserrat"/>
              <a:ea typeface="Montserrat"/>
              <a:cs typeface="Montserrat"/>
              <a:sym typeface="Montserrat"/>
            </a:endParaRPr>
          </a:p>
        </p:txBody>
      </p:sp>
      <p:sp>
        <p:nvSpPr>
          <p:cNvPr id="189" name="Google Shape;189;p15"/>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90" name="Google Shape;190;p15"/>
          <p:cNvSpPr txBox="1"/>
          <p:nvPr/>
        </p:nvSpPr>
        <p:spPr>
          <a:xfrm>
            <a:off x="254052" y="899474"/>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1600">
                <a:solidFill>
                  <a:schemeClr val="dk1"/>
                </a:solidFill>
                <a:latin typeface="Montserrat"/>
                <a:ea typeface="Montserrat"/>
                <a:cs typeface="Montserrat"/>
                <a:sym typeface="Montserrat"/>
              </a:rPr>
              <a:t>Nhóm CA sử dụng của Người thuê</a:t>
            </a:r>
            <a:endParaRPr/>
          </a:p>
        </p:txBody>
      </p:sp>
      <p:pic>
        <p:nvPicPr>
          <p:cNvPr id="191" name="Google Shape;191;p15"/>
          <p:cNvPicPr preferRelativeResize="0"/>
          <p:nvPr/>
        </p:nvPicPr>
        <p:blipFill rotWithShape="1">
          <a:blip r:embed="rId3">
            <a:alphaModFix/>
          </a:blip>
          <a:srcRect b="0" l="0" r="0" t="0"/>
          <a:stretch/>
        </p:blipFill>
        <p:spPr>
          <a:xfrm>
            <a:off x="867991" y="1510963"/>
            <a:ext cx="7245668" cy="41047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6"/>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lớp cho CA sử dụng</a:t>
            </a:r>
            <a:endParaRPr>
              <a:latin typeface="Montserrat"/>
              <a:ea typeface="Montserrat"/>
              <a:cs typeface="Montserrat"/>
              <a:sym typeface="Montserrat"/>
            </a:endParaRPr>
          </a:p>
        </p:txBody>
      </p:sp>
      <p:sp>
        <p:nvSpPr>
          <p:cNvPr id="197" name="Google Shape;197;p16"/>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98" name="Google Shape;198;p16"/>
          <p:cNvSpPr txBox="1"/>
          <p:nvPr/>
        </p:nvSpPr>
        <p:spPr>
          <a:xfrm>
            <a:off x="254052" y="899474"/>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vi-VN" sz="1600">
                <a:solidFill>
                  <a:schemeClr val="dk1"/>
                </a:solidFill>
                <a:latin typeface="Montserrat"/>
                <a:ea typeface="Montserrat"/>
                <a:cs typeface="Montserrat"/>
                <a:sym typeface="Montserrat"/>
              </a:rPr>
              <a:t>Nhóm CA sử dụng của Chủ xe</a:t>
            </a:r>
            <a:endParaRPr/>
          </a:p>
        </p:txBody>
      </p:sp>
      <p:pic>
        <p:nvPicPr>
          <p:cNvPr id="199" name="Google Shape;199;p16"/>
          <p:cNvPicPr preferRelativeResize="0"/>
          <p:nvPr/>
        </p:nvPicPr>
        <p:blipFill rotWithShape="1">
          <a:blip r:embed="rId3">
            <a:alphaModFix/>
          </a:blip>
          <a:srcRect b="0" l="0" r="0" t="0"/>
          <a:stretch/>
        </p:blipFill>
        <p:spPr>
          <a:xfrm>
            <a:off x="524382" y="1376076"/>
            <a:ext cx="7792537" cy="41058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7"/>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trình tự</a:t>
            </a:r>
            <a:endParaRPr>
              <a:latin typeface="Montserrat"/>
              <a:ea typeface="Montserrat"/>
              <a:cs typeface="Montserrat"/>
              <a:sym typeface="Montserrat"/>
            </a:endParaRPr>
          </a:p>
        </p:txBody>
      </p:sp>
      <p:sp>
        <p:nvSpPr>
          <p:cNvPr id="205" name="Google Shape;205;p17"/>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06" name="Google Shape;206;p17"/>
          <p:cNvPicPr preferRelativeResize="0"/>
          <p:nvPr/>
        </p:nvPicPr>
        <p:blipFill rotWithShape="1">
          <a:blip r:embed="rId3">
            <a:alphaModFix/>
          </a:blip>
          <a:srcRect b="0" l="0" r="0" t="0"/>
          <a:stretch/>
        </p:blipFill>
        <p:spPr>
          <a:xfrm>
            <a:off x="939625" y="1035952"/>
            <a:ext cx="6735031" cy="49384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trình tự</a:t>
            </a:r>
            <a:endParaRPr>
              <a:latin typeface="Montserrat"/>
              <a:ea typeface="Montserrat"/>
              <a:cs typeface="Montserrat"/>
              <a:sym typeface="Montserrat"/>
            </a:endParaRPr>
          </a:p>
        </p:txBody>
      </p:sp>
      <p:sp>
        <p:nvSpPr>
          <p:cNvPr id="212" name="Google Shape;212;p18"/>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13" name="Google Shape;213;p18"/>
          <p:cNvPicPr preferRelativeResize="0"/>
          <p:nvPr/>
        </p:nvPicPr>
        <p:blipFill rotWithShape="1">
          <a:blip r:embed="rId3">
            <a:alphaModFix/>
          </a:blip>
          <a:srcRect b="0" l="0" r="0" t="0"/>
          <a:stretch/>
        </p:blipFill>
        <p:spPr>
          <a:xfrm>
            <a:off x="556652" y="856891"/>
            <a:ext cx="8030696" cy="51442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9"/>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trình tự</a:t>
            </a:r>
            <a:endParaRPr>
              <a:latin typeface="Montserrat"/>
              <a:ea typeface="Montserrat"/>
              <a:cs typeface="Montserrat"/>
              <a:sym typeface="Montserrat"/>
            </a:endParaRPr>
          </a:p>
        </p:txBody>
      </p:sp>
      <p:sp>
        <p:nvSpPr>
          <p:cNvPr id="219" name="Google Shape;219;p19"/>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20" name="Google Shape;220;p19"/>
          <p:cNvPicPr preferRelativeResize="0"/>
          <p:nvPr/>
        </p:nvPicPr>
        <p:blipFill rotWithShape="1">
          <a:blip r:embed="rId3">
            <a:alphaModFix/>
          </a:blip>
          <a:srcRect b="0" l="0" r="0" t="0"/>
          <a:stretch/>
        </p:blipFill>
        <p:spPr>
          <a:xfrm>
            <a:off x="227994" y="1033128"/>
            <a:ext cx="8688012" cy="47917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0"/>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giao tiếp</a:t>
            </a:r>
            <a:endParaRPr>
              <a:latin typeface="Montserrat"/>
              <a:ea typeface="Montserrat"/>
              <a:cs typeface="Montserrat"/>
              <a:sym typeface="Montserrat"/>
            </a:endParaRPr>
          </a:p>
        </p:txBody>
      </p:sp>
      <p:sp>
        <p:nvSpPr>
          <p:cNvPr id="226" name="Google Shape;226;p20"/>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27" name="Google Shape;227;p20"/>
          <p:cNvPicPr preferRelativeResize="0"/>
          <p:nvPr/>
        </p:nvPicPr>
        <p:blipFill rotWithShape="1">
          <a:blip r:embed="rId3">
            <a:alphaModFix/>
          </a:blip>
          <a:srcRect b="0" l="0" r="0" t="0"/>
          <a:stretch/>
        </p:blipFill>
        <p:spPr>
          <a:xfrm>
            <a:off x="683244" y="1150863"/>
            <a:ext cx="7449590" cy="40391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1"/>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giao tiếp</a:t>
            </a:r>
            <a:endParaRPr>
              <a:latin typeface="Montserrat"/>
              <a:ea typeface="Montserrat"/>
              <a:cs typeface="Montserrat"/>
              <a:sym typeface="Montserrat"/>
            </a:endParaRPr>
          </a:p>
        </p:txBody>
      </p:sp>
      <p:sp>
        <p:nvSpPr>
          <p:cNvPr id="233" name="Google Shape;233;p21"/>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34" name="Google Shape;234;p21"/>
          <p:cNvPicPr preferRelativeResize="0"/>
          <p:nvPr/>
        </p:nvPicPr>
        <p:blipFill rotWithShape="1">
          <a:blip r:embed="rId3">
            <a:alphaModFix/>
          </a:blip>
          <a:srcRect b="0" l="0" r="0" t="0"/>
          <a:stretch/>
        </p:blipFill>
        <p:spPr>
          <a:xfrm>
            <a:off x="738055" y="930283"/>
            <a:ext cx="7554379" cy="48965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GIỚI THIỆU</a:t>
            </a:r>
            <a:endParaRPr/>
          </a:p>
        </p:txBody>
      </p:sp>
      <p:sp>
        <p:nvSpPr>
          <p:cNvPr id="107" name="Google Shape;107;p2"/>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08" name="Google Shape;108;p2"/>
          <p:cNvSpPr txBox="1"/>
          <p:nvPr/>
        </p:nvSpPr>
        <p:spPr>
          <a:xfrm>
            <a:off x="350314" y="1522542"/>
            <a:ext cx="7985760" cy="32624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Dịch vụ thuê xe giúp tiết kiệm chi phí so với việc sở hữu xe riêng, đồng thời mang lại sự linh hoạt và tiện lợi cho các nhu cầu di chuyển ngắn hạn, công tác, du lịch hay các sự kiện đặc biệt.</a:t>
            </a:r>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Dịch vụ thuê xe giúp bạn tiết kiệm chi phí, mang lại sự tiện lợi, thoải mái và an tâm trong mỗi chuyến đi. </a:t>
            </a:r>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Có thể chọn loại xe phù hợp với nhu cầu và sở thích, từ xe sang trọng đến xe tiết kiệm nhiên liệu. Thủ tục thuê xe nhanh chóng, đơn giản và linh hoạt.</a:t>
            </a:r>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Trang web cung cấp dịch vụ thuê xe với hệ thống xe đa dạng, hiện đại, được bảo dưỡng thường xuyên, mang lại trải nghiệm thuê xe dễ dàng, an toàn và đáng tin cậy.</a:t>
            </a:r>
            <a:endParaRPr/>
          </a:p>
        </p:txBody>
      </p:sp>
      <p:sp>
        <p:nvSpPr>
          <p:cNvPr id="109" name="Google Shape;109;p2"/>
          <p:cNvSpPr txBox="1"/>
          <p:nvPr/>
        </p:nvSpPr>
        <p:spPr>
          <a:xfrm>
            <a:off x="350314" y="902946"/>
            <a:ext cx="7985700" cy="4443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vi-VN" sz="2000">
                <a:solidFill>
                  <a:schemeClr val="dk1"/>
                </a:solidFill>
                <a:latin typeface="Montserrat"/>
                <a:ea typeface="Montserrat"/>
                <a:cs typeface="Montserrat"/>
                <a:sym typeface="Montserrat"/>
              </a:rPr>
              <a:t>-</a:t>
            </a:r>
            <a:r>
              <a:rPr b="1" lang="vi-VN" sz="2000">
                <a:solidFill>
                  <a:schemeClr val="dk1"/>
                </a:solidFill>
                <a:latin typeface="Montserrat"/>
                <a:ea typeface="Montserrat"/>
                <a:cs typeface="Montserrat"/>
                <a:sym typeface="Montserrat"/>
              </a:rPr>
              <a:t> Đặt vấn đề</a:t>
            </a:r>
            <a:endParaRPr b="1" sz="2000">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giao tiếp</a:t>
            </a:r>
            <a:endParaRPr>
              <a:latin typeface="Montserrat"/>
              <a:ea typeface="Montserrat"/>
              <a:cs typeface="Montserrat"/>
              <a:sym typeface="Montserrat"/>
            </a:endParaRPr>
          </a:p>
        </p:txBody>
      </p:sp>
      <p:sp>
        <p:nvSpPr>
          <p:cNvPr id="240" name="Google Shape;240;p22"/>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41" name="Google Shape;241;p22"/>
          <p:cNvPicPr preferRelativeResize="0"/>
          <p:nvPr/>
        </p:nvPicPr>
        <p:blipFill rotWithShape="1">
          <a:blip r:embed="rId3">
            <a:alphaModFix/>
          </a:blip>
          <a:srcRect b="0" l="0" r="0" t="0"/>
          <a:stretch/>
        </p:blipFill>
        <p:spPr>
          <a:xfrm>
            <a:off x="706295" y="905479"/>
            <a:ext cx="7459544" cy="5219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730ab95b82_2_1"/>
          <p:cNvSpPr txBox="1"/>
          <p:nvPr>
            <p:ph type="title"/>
          </p:nvPr>
        </p:nvSpPr>
        <p:spPr>
          <a:xfrm>
            <a:off x="254052" y="112543"/>
            <a:ext cx="8635800" cy="43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máy trạng thái</a:t>
            </a:r>
            <a:endParaRPr>
              <a:latin typeface="Montserrat"/>
              <a:ea typeface="Montserrat"/>
              <a:cs typeface="Montserrat"/>
              <a:sym typeface="Montserrat"/>
            </a:endParaRPr>
          </a:p>
        </p:txBody>
      </p:sp>
      <p:sp>
        <p:nvSpPr>
          <p:cNvPr id="247" name="Google Shape;247;g2730ab95b82_2_1"/>
          <p:cNvSpPr txBox="1"/>
          <p:nvPr>
            <p:ph idx="12" type="sldNum"/>
          </p:nvPr>
        </p:nvSpPr>
        <p:spPr>
          <a:xfrm>
            <a:off x="6867383" y="6492882"/>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48" name="Google Shape;248;g2730ab95b82_2_1"/>
          <p:cNvPicPr preferRelativeResize="0"/>
          <p:nvPr/>
        </p:nvPicPr>
        <p:blipFill>
          <a:blip r:embed="rId3">
            <a:alphaModFix/>
          </a:blip>
          <a:stretch>
            <a:fillRect/>
          </a:stretch>
        </p:blipFill>
        <p:spPr>
          <a:xfrm>
            <a:off x="395050" y="4076175"/>
            <a:ext cx="7578950" cy="1424350"/>
          </a:xfrm>
          <a:prstGeom prst="rect">
            <a:avLst/>
          </a:prstGeom>
          <a:noFill/>
          <a:ln>
            <a:noFill/>
          </a:ln>
        </p:spPr>
      </p:pic>
      <p:pic>
        <p:nvPicPr>
          <p:cNvPr id="249" name="Google Shape;249;g2730ab95b82_2_1"/>
          <p:cNvPicPr preferRelativeResize="0"/>
          <p:nvPr/>
        </p:nvPicPr>
        <p:blipFill>
          <a:blip r:embed="rId4">
            <a:alphaModFix/>
          </a:blip>
          <a:stretch>
            <a:fillRect/>
          </a:stretch>
        </p:blipFill>
        <p:spPr>
          <a:xfrm>
            <a:off x="566950" y="863343"/>
            <a:ext cx="7505700" cy="301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4"/>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Biểu đồ máy trạng thái</a:t>
            </a:r>
            <a:endParaRPr>
              <a:latin typeface="Montserrat"/>
              <a:ea typeface="Montserrat"/>
              <a:cs typeface="Montserrat"/>
              <a:sym typeface="Montserrat"/>
            </a:endParaRPr>
          </a:p>
        </p:txBody>
      </p:sp>
      <p:sp>
        <p:nvSpPr>
          <p:cNvPr id="255" name="Google Shape;255;p24"/>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56" name="Google Shape;256;p24"/>
          <p:cNvPicPr preferRelativeResize="0"/>
          <p:nvPr/>
        </p:nvPicPr>
        <p:blipFill>
          <a:blip r:embed="rId3">
            <a:alphaModFix/>
          </a:blip>
          <a:stretch>
            <a:fillRect/>
          </a:stretch>
        </p:blipFill>
        <p:spPr>
          <a:xfrm>
            <a:off x="457200" y="1152516"/>
            <a:ext cx="8229600" cy="455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lớp chi tiết</a:t>
            </a:r>
            <a:endParaRPr>
              <a:latin typeface="Montserrat"/>
              <a:ea typeface="Montserrat"/>
              <a:cs typeface="Montserrat"/>
              <a:sym typeface="Montserrat"/>
            </a:endParaRPr>
          </a:p>
        </p:txBody>
      </p:sp>
      <p:sp>
        <p:nvSpPr>
          <p:cNvPr id="262" name="Google Shape;262;p26"/>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63" name="Google Shape;263;p26"/>
          <p:cNvSpPr txBox="1"/>
          <p:nvPr/>
        </p:nvSpPr>
        <p:spPr>
          <a:xfrm>
            <a:off x="254052" y="899474"/>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Sơ đồ lớp tổng quan của gói Model</a:t>
            </a:r>
            <a:endParaRPr/>
          </a:p>
        </p:txBody>
      </p:sp>
      <p:pic>
        <p:nvPicPr>
          <p:cNvPr id="264" name="Google Shape;264;p26"/>
          <p:cNvPicPr preferRelativeResize="0"/>
          <p:nvPr/>
        </p:nvPicPr>
        <p:blipFill rotWithShape="1">
          <a:blip r:embed="rId3">
            <a:alphaModFix/>
          </a:blip>
          <a:srcRect b="0" l="0" r="0" t="0"/>
          <a:stretch/>
        </p:blipFill>
        <p:spPr>
          <a:xfrm>
            <a:off x="718909" y="1444122"/>
            <a:ext cx="7605284" cy="467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7"/>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lớp chi tiết</a:t>
            </a:r>
            <a:endParaRPr>
              <a:latin typeface="Montserrat"/>
              <a:ea typeface="Montserrat"/>
              <a:cs typeface="Montserrat"/>
              <a:sym typeface="Montserrat"/>
            </a:endParaRPr>
          </a:p>
        </p:txBody>
      </p:sp>
      <p:sp>
        <p:nvSpPr>
          <p:cNvPr id="270" name="Google Shape;270;p27"/>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71" name="Google Shape;271;p27"/>
          <p:cNvSpPr txBox="1"/>
          <p:nvPr/>
        </p:nvSpPr>
        <p:spPr>
          <a:xfrm>
            <a:off x="254052" y="899474"/>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Sơ đồ lớp tổng quan của gói View</a:t>
            </a:r>
            <a:endParaRPr/>
          </a:p>
        </p:txBody>
      </p:sp>
      <p:pic>
        <p:nvPicPr>
          <p:cNvPr descr="A screenshot of a computer code&#10;&#10;Description automatically generated" id="272" name="Google Shape;272;p27"/>
          <p:cNvPicPr preferRelativeResize="0"/>
          <p:nvPr/>
        </p:nvPicPr>
        <p:blipFill rotWithShape="1">
          <a:blip r:embed="rId3">
            <a:alphaModFix/>
          </a:blip>
          <a:srcRect b="0" l="0" r="0" t="0"/>
          <a:stretch/>
        </p:blipFill>
        <p:spPr>
          <a:xfrm>
            <a:off x="498190" y="1311691"/>
            <a:ext cx="8336806" cy="4723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lớp chi tiết</a:t>
            </a:r>
            <a:endParaRPr>
              <a:latin typeface="Montserrat"/>
              <a:ea typeface="Montserrat"/>
              <a:cs typeface="Montserrat"/>
              <a:sym typeface="Montserrat"/>
            </a:endParaRPr>
          </a:p>
        </p:txBody>
      </p:sp>
      <p:sp>
        <p:nvSpPr>
          <p:cNvPr id="278" name="Google Shape;278;p28"/>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79" name="Google Shape;279;p28"/>
          <p:cNvSpPr txBox="1"/>
          <p:nvPr/>
        </p:nvSpPr>
        <p:spPr>
          <a:xfrm>
            <a:off x="254052" y="899474"/>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Sơ đồ lớp tổng quan của gói Control</a:t>
            </a:r>
            <a:endParaRPr/>
          </a:p>
        </p:txBody>
      </p:sp>
      <p:pic>
        <p:nvPicPr>
          <p:cNvPr id="280" name="Google Shape;280;p28"/>
          <p:cNvPicPr preferRelativeResize="0"/>
          <p:nvPr/>
        </p:nvPicPr>
        <p:blipFill rotWithShape="1">
          <a:blip r:embed="rId3">
            <a:alphaModFix/>
          </a:blip>
          <a:srcRect b="0" l="0" r="0" t="0"/>
          <a:stretch/>
        </p:blipFill>
        <p:spPr>
          <a:xfrm>
            <a:off x="1021605" y="1387366"/>
            <a:ext cx="7163851" cy="39161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cơ sở dữ liệu</a:t>
            </a:r>
            <a:endParaRPr>
              <a:latin typeface="Montserrat"/>
              <a:ea typeface="Montserrat"/>
              <a:cs typeface="Montserrat"/>
              <a:sym typeface="Montserrat"/>
            </a:endParaRPr>
          </a:p>
        </p:txBody>
      </p:sp>
      <p:sp>
        <p:nvSpPr>
          <p:cNvPr id="286" name="Google Shape;286;p25"/>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87" name="Google Shape;287;p25"/>
          <p:cNvSpPr txBox="1"/>
          <p:nvPr/>
        </p:nvSpPr>
        <p:spPr>
          <a:xfrm>
            <a:off x="254052" y="899474"/>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Biểu đồ ERD</a:t>
            </a:r>
            <a:endParaRPr/>
          </a:p>
        </p:txBody>
      </p:sp>
      <p:pic>
        <p:nvPicPr>
          <p:cNvPr descr="A black screen with white text&#10;&#10;Description automatically generated" id="288" name="Google Shape;288;p25"/>
          <p:cNvPicPr preferRelativeResize="0"/>
          <p:nvPr/>
        </p:nvPicPr>
        <p:blipFill rotWithShape="1">
          <a:blip r:embed="rId3">
            <a:alphaModFix/>
          </a:blip>
          <a:srcRect b="0" l="0" r="0" t="0"/>
          <a:stretch/>
        </p:blipFill>
        <p:spPr>
          <a:xfrm>
            <a:off x="552186" y="1500574"/>
            <a:ext cx="8039628" cy="41340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294" name="Google Shape;294;p29"/>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95" name="Google Shape;295;p29"/>
          <p:cNvSpPr txBox="1"/>
          <p:nvPr/>
        </p:nvSpPr>
        <p:spPr>
          <a:xfrm>
            <a:off x="254052" y="899474"/>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chính khi khách đăng nhập vào hệ thống</a:t>
            </a:r>
            <a:endParaRPr/>
          </a:p>
        </p:txBody>
      </p:sp>
      <p:pic>
        <p:nvPicPr>
          <p:cNvPr descr="A screenshot of a car&#10;&#10;Description automatically generated" id="296" name="Google Shape;296;p29"/>
          <p:cNvPicPr preferRelativeResize="0"/>
          <p:nvPr/>
        </p:nvPicPr>
        <p:blipFill rotWithShape="1">
          <a:blip r:embed="rId3">
            <a:alphaModFix/>
          </a:blip>
          <a:srcRect b="0" l="0" r="0" t="0"/>
          <a:stretch/>
        </p:blipFill>
        <p:spPr>
          <a:xfrm>
            <a:off x="3136089" y="1292928"/>
            <a:ext cx="3061007" cy="4789407"/>
          </a:xfrm>
          <a:prstGeom prst="rect">
            <a:avLst/>
          </a:prstGeom>
          <a:noFill/>
          <a:ln>
            <a:noFill/>
          </a:ln>
        </p:spPr>
      </p:pic>
      <p:pic>
        <p:nvPicPr>
          <p:cNvPr id="297" name="Google Shape;297;p29"/>
          <p:cNvPicPr preferRelativeResize="0"/>
          <p:nvPr/>
        </p:nvPicPr>
        <p:blipFill rotWithShape="1">
          <a:blip r:embed="rId4">
            <a:alphaModFix/>
          </a:blip>
          <a:srcRect b="0" l="0" r="0" t="0"/>
          <a:stretch/>
        </p:blipFill>
        <p:spPr>
          <a:xfrm>
            <a:off x="0" y="1292928"/>
            <a:ext cx="3038834" cy="4789407"/>
          </a:xfrm>
          <a:prstGeom prst="rect">
            <a:avLst/>
          </a:prstGeom>
          <a:noFill/>
          <a:ln>
            <a:noFill/>
          </a:ln>
        </p:spPr>
      </p:pic>
      <p:pic>
        <p:nvPicPr>
          <p:cNvPr id="298" name="Google Shape;298;p29"/>
          <p:cNvPicPr preferRelativeResize="0"/>
          <p:nvPr/>
        </p:nvPicPr>
        <p:blipFill rotWithShape="1">
          <a:blip r:embed="rId5">
            <a:alphaModFix/>
          </a:blip>
          <a:srcRect b="0" l="0" r="0" t="0"/>
          <a:stretch/>
        </p:blipFill>
        <p:spPr>
          <a:xfrm>
            <a:off x="6508005" y="1286124"/>
            <a:ext cx="2301765" cy="473731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0"/>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04" name="Google Shape;304;p30"/>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05" name="Google Shape;305;p30"/>
          <p:cNvSpPr txBox="1"/>
          <p:nvPr/>
        </p:nvSpPr>
        <p:spPr>
          <a:xfrm>
            <a:off x="254052" y="888929"/>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đăng nhập</a:t>
            </a:r>
            <a:endParaRPr/>
          </a:p>
        </p:txBody>
      </p:sp>
      <p:pic>
        <p:nvPicPr>
          <p:cNvPr descr="A screenshot of a phone&#10;&#10;Description automatically generated" id="306" name="Google Shape;306;p30"/>
          <p:cNvPicPr preferRelativeResize="0"/>
          <p:nvPr/>
        </p:nvPicPr>
        <p:blipFill rotWithShape="1">
          <a:blip r:embed="rId3">
            <a:alphaModFix/>
          </a:blip>
          <a:srcRect b="0" l="0" r="0" t="0"/>
          <a:stretch/>
        </p:blipFill>
        <p:spPr>
          <a:xfrm>
            <a:off x="1973766" y="1227483"/>
            <a:ext cx="4893617" cy="48230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12" name="Google Shape;312;p31"/>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13" name="Google Shape;313;p31"/>
          <p:cNvSpPr txBox="1"/>
          <p:nvPr/>
        </p:nvSpPr>
        <p:spPr>
          <a:xfrm>
            <a:off x="184684" y="1103340"/>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đăng ký cho chủ xe</a:t>
            </a:r>
            <a:endParaRPr/>
          </a:p>
        </p:txBody>
      </p:sp>
      <p:pic>
        <p:nvPicPr>
          <p:cNvPr descr="A screenshot of a computer&#10;&#10;Description automatically generated" id="314" name="Google Shape;314;p31"/>
          <p:cNvPicPr preferRelativeResize="0"/>
          <p:nvPr/>
        </p:nvPicPr>
        <p:blipFill rotWithShape="1">
          <a:blip r:embed="rId3">
            <a:alphaModFix/>
          </a:blip>
          <a:srcRect b="0" l="0" r="0" t="0"/>
          <a:stretch/>
        </p:blipFill>
        <p:spPr>
          <a:xfrm>
            <a:off x="5295410" y="933073"/>
            <a:ext cx="3594538" cy="5444742"/>
          </a:xfrm>
          <a:prstGeom prst="rect">
            <a:avLst/>
          </a:prstGeom>
          <a:noFill/>
          <a:ln>
            <a:noFill/>
          </a:ln>
        </p:spPr>
      </p:pic>
      <p:pic>
        <p:nvPicPr>
          <p:cNvPr descr="Screens screenshots of a computer&#10;&#10;Description automatically generated" id="315" name="Google Shape;315;p31"/>
          <p:cNvPicPr preferRelativeResize="0"/>
          <p:nvPr/>
        </p:nvPicPr>
        <p:blipFill rotWithShape="1">
          <a:blip r:embed="rId4">
            <a:alphaModFix/>
          </a:blip>
          <a:srcRect b="0" l="0" r="0" t="0"/>
          <a:stretch/>
        </p:blipFill>
        <p:spPr>
          <a:xfrm>
            <a:off x="17342" y="2357139"/>
            <a:ext cx="5083045" cy="31117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GIỚI THIỆU</a:t>
            </a:r>
            <a:endParaRPr/>
          </a:p>
        </p:txBody>
      </p:sp>
      <p:sp>
        <p:nvSpPr>
          <p:cNvPr id="115" name="Google Shape;115;p3"/>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16" name="Google Shape;116;p3"/>
          <p:cNvSpPr txBox="1"/>
          <p:nvPr/>
        </p:nvSpPr>
        <p:spPr>
          <a:xfrm>
            <a:off x="350314" y="1522542"/>
            <a:ext cx="7985760" cy="292387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Xây dựng và phát triển một trang web thuê xe hiện đại, tiện lợi và dễ sử dụng, đáp ứng nhu cầu ngày càng cao của người tiêu dùng. </a:t>
            </a:r>
            <a:endParaRPr/>
          </a:p>
          <a:p>
            <a:pPr indent="0" lvl="0" marL="0" marR="0" rtl="0" algn="l">
              <a:spcBef>
                <a:spcPts val="1200"/>
              </a:spcBef>
              <a:spcAft>
                <a:spcPts val="0"/>
              </a:spcAft>
              <a:buNone/>
            </a:pPr>
            <a:r>
              <a:t/>
            </a:r>
            <a:endParaRPr sz="1600">
              <a:solidFill>
                <a:schemeClr val="dk1"/>
              </a:solidFill>
              <a:latin typeface="Montserrat"/>
              <a:ea typeface="Montserrat"/>
              <a:cs typeface="Montserrat"/>
              <a:sym typeface="Montserrat"/>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Cung cấp dịch vụ thuê xe đa dạng, từ các dòng xe thông dụng đến các loại xe cao cấp, phục vụ các mục đích khác.</a:t>
            </a:r>
            <a:endParaRPr/>
          </a:p>
          <a:p>
            <a:pPr indent="0" lvl="0" marL="0" marR="0" rtl="0" algn="l">
              <a:spcBef>
                <a:spcPts val="1200"/>
              </a:spcBef>
              <a:spcAft>
                <a:spcPts val="0"/>
              </a:spcAft>
              <a:buNone/>
            </a:pPr>
            <a:r>
              <a:t/>
            </a:r>
            <a:endParaRPr sz="1600">
              <a:solidFill>
                <a:schemeClr val="dk1"/>
              </a:solidFill>
              <a:latin typeface="Montserrat"/>
              <a:ea typeface="Montserrat"/>
              <a:cs typeface="Montserrat"/>
              <a:sym typeface="Montserrat"/>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Tạo ra một nền tảng trực tuyến thân thiện, với giao diện người dùng trực quan và các tính năng tiện ích như tìm kiếm xe theo yêu cầu, đặt xe trực tuyến, thanh toán an toàn và hỗ trợ khách hàng 24/7.</a:t>
            </a:r>
            <a:endParaRPr/>
          </a:p>
        </p:txBody>
      </p:sp>
      <p:sp>
        <p:nvSpPr>
          <p:cNvPr id="117" name="Google Shape;117;p3"/>
          <p:cNvSpPr txBox="1"/>
          <p:nvPr/>
        </p:nvSpPr>
        <p:spPr>
          <a:xfrm>
            <a:off x="350314" y="902946"/>
            <a:ext cx="7985760" cy="444224"/>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vi-VN" sz="2000">
                <a:solidFill>
                  <a:schemeClr val="dk1"/>
                </a:solidFill>
                <a:latin typeface="Montserrat"/>
                <a:ea typeface="Montserrat"/>
                <a:cs typeface="Montserrat"/>
                <a:sym typeface="Montserrat"/>
              </a:rPr>
              <a:t>- Mục tiêu</a:t>
            </a:r>
            <a:endParaRPr b="1" sz="2000">
              <a:solidFill>
                <a:schemeClr val="dk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21" name="Google Shape;321;p32"/>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22" name="Google Shape;322;p32"/>
          <p:cNvSpPr txBox="1"/>
          <p:nvPr/>
        </p:nvSpPr>
        <p:spPr>
          <a:xfrm>
            <a:off x="184684" y="1103340"/>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cho chủ xe</a:t>
            </a:r>
            <a:endParaRPr/>
          </a:p>
        </p:txBody>
      </p:sp>
      <p:pic>
        <p:nvPicPr>
          <p:cNvPr descr="Screens screenshot of a computer&#10;&#10;Description automatically generated" id="323" name="Google Shape;323;p32"/>
          <p:cNvPicPr preferRelativeResize="0"/>
          <p:nvPr/>
        </p:nvPicPr>
        <p:blipFill rotWithShape="1">
          <a:blip r:embed="rId3">
            <a:alphaModFix/>
          </a:blip>
          <a:srcRect b="0" l="0" r="0" t="0"/>
          <a:stretch/>
        </p:blipFill>
        <p:spPr>
          <a:xfrm>
            <a:off x="1266683" y="1675842"/>
            <a:ext cx="6629400" cy="4124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29" name="Google Shape;329;p33"/>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30" name="Google Shape;330;p33"/>
          <p:cNvSpPr txBox="1"/>
          <p:nvPr/>
        </p:nvSpPr>
        <p:spPr>
          <a:xfrm>
            <a:off x="184684" y="1103340"/>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descr="A screenshot of a computer&#10;&#10;Description automatically generated" id="331" name="Google Shape;331;p33"/>
          <p:cNvPicPr preferRelativeResize="0"/>
          <p:nvPr/>
        </p:nvPicPr>
        <p:blipFill rotWithShape="1">
          <a:blip r:embed="rId3">
            <a:alphaModFix/>
          </a:blip>
          <a:srcRect b="0" l="0" r="0" t="0"/>
          <a:stretch/>
        </p:blipFill>
        <p:spPr>
          <a:xfrm>
            <a:off x="163962" y="1441894"/>
            <a:ext cx="4408038" cy="4514001"/>
          </a:xfrm>
          <a:prstGeom prst="rect">
            <a:avLst/>
          </a:prstGeom>
          <a:noFill/>
          <a:ln>
            <a:noFill/>
          </a:ln>
        </p:spPr>
      </p:pic>
      <p:pic>
        <p:nvPicPr>
          <p:cNvPr descr="A screenshot of a web page&#10;&#10;Description automatically generated" id="332" name="Google Shape;332;p33"/>
          <p:cNvPicPr preferRelativeResize="0"/>
          <p:nvPr/>
        </p:nvPicPr>
        <p:blipFill rotWithShape="1">
          <a:blip r:embed="rId4">
            <a:alphaModFix/>
          </a:blip>
          <a:srcRect b="0" l="0" r="0" t="0"/>
          <a:stretch/>
        </p:blipFill>
        <p:spPr>
          <a:xfrm>
            <a:off x="4695796" y="1441894"/>
            <a:ext cx="4448204" cy="4514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38" name="Google Shape;338;p34"/>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39" name="Google Shape;339;p34"/>
          <p:cNvSpPr txBox="1"/>
          <p:nvPr/>
        </p:nvSpPr>
        <p:spPr>
          <a:xfrm>
            <a:off x="184684" y="1103340"/>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descr="A screenshot of a computer&#10;&#10;Description automatically generated" id="340" name="Google Shape;340;p34"/>
          <p:cNvPicPr preferRelativeResize="0"/>
          <p:nvPr/>
        </p:nvPicPr>
        <p:blipFill rotWithShape="1">
          <a:blip r:embed="rId3">
            <a:alphaModFix/>
          </a:blip>
          <a:srcRect b="0" l="0" r="0" t="0"/>
          <a:stretch/>
        </p:blipFill>
        <p:spPr>
          <a:xfrm>
            <a:off x="0" y="1441894"/>
            <a:ext cx="4468125" cy="4644834"/>
          </a:xfrm>
          <a:prstGeom prst="rect">
            <a:avLst/>
          </a:prstGeom>
          <a:noFill/>
          <a:ln>
            <a:noFill/>
          </a:ln>
        </p:spPr>
      </p:pic>
      <p:pic>
        <p:nvPicPr>
          <p:cNvPr descr="A screenshot of a computer&#10;&#10;Description automatically generated" id="341" name="Google Shape;341;p34"/>
          <p:cNvPicPr preferRelativeResize="0"/>
          <p:nvPr/>
        </p:nvPicPr>
        <p:blipFill rotWithShape="1">
          <a:blip r:embed="rId4">
            <a:alphaModFix/>
          </a:blip>
          <a:srcRect b="0" l="0" r="0" t="0"/>
          <a:stretch/>
        </p:blipFill>
        <p:spPr>
          <a:xfrm>
            <a:off x="4675877" y="1441894"/>
            <a:ext cx="4468125" cy="464483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47" name="Google Shape;347;p35"/>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48" name="Google Shape;348;p35"/>
          <p:cNvSpPr txBox="1"/>
          <p:nvPr/>
        </p:nvSpPr>
        <p:spPr>
          <a:xfrm>
            <a:off x="90091" y="888929"/>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descr="A screenshot of a car page&#10;&#10;Description automatically generated" id="349" name="Google Shape;349;p35"/>
          <p:cNvPicPr preferRelativeResize="0"/>
          <p:nvPr/>
        </p:nvPicPr>
        <p:blipFill rotWithShape="1">
          <a:blip r:embed="rId3">
            <a:alphaModFix/>
          </a:blip>
          <a:srcRect b="0" l="0" r="0" t="0"/>
          <a:stretch/>
        </p:blipFill>
        <p:spPr>
          <a:xfrm>
            <a:off x="2240506" y="1227483"/>
            <a:ext cx="3807145" cy="47810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55" name="Google Shape;355;p36"/>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56" name="Google Shape;356;p36"/>
          <p:cNvSpPr txBox="1"/>
          <p:nvPr/>
        </p:nvSpPr>
        <p:spPr>
          <a:xfrm>
            <a:off x="90091" y="888929"/>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descr="A screenshot of a computer&#10;&#10;Description automatically generated" id="357" name="Google Shape;357;p36"/>
          <p:cNvPicPr preferRelativeResize="0"/>
          <p:nvPr/>
        </p:nvPicPr>
        <p:blipFill rotWithShape="1">
          <a:blip r:embed="rId3">
            <a:alphaModFix/>
          </a:blip>
          <a:srcRect b="0" l="0" r="0" t="0"/>
          <a:stretch/>
        </p:blipFill>
        <p:spPr>
          <a:xfrm>
            <a:off x="2394011" y="1227483"/>
            <a:ext cx="4355977" cy="4810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7"/>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63" name="Google Shape;363;p37"/>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64" name="Google Shape;364;p37"/>
          <p:cNvSpPr txBox="1"/>
          <p:nvPr/>
        </p:nvSpPr>
        <p:spPr>
          <a:xfrm>
            <a:off x="90091" y="888929"/>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cho người thuê xe</a:t>
            </a:r>
            <a:endParaRPr/>
          </a:p>
        </p:txBody>
      </p:sp>
      <p:pic>
        <p:nvPicPr>
          <p:cNvPr descr="A screenshot of a car&#10;&#10;Description automatically generated" id="365" name="Google Shape;365;p37"/>
          <p:cNvPicPr preferRelativeResize="0"/>
          <p:nvPr/>
        </p:nvPicPr>
        <p:blipFill rotWithShape="1">
          <a:blip r:embed="rId3">
            <a:alphaModFix/>
          </a:blip>
          <a:srcRect b="0" l="0" r="0" t="0"/>
          <a:stretch/>
        </p:blipFill>
        <p:spPr>
          <a:xfrm>
            <a:off x="2484646" y="1211187"/>
            <a:ext cx="4117954" cy="494291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71" name="Google Shape;371;p38"/>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72" name="Google Shape;372;p38"/>
          <p:cNvSpPr txBox="1"/>
          <p:nvPr/>
        </p:nvSpPr>
        <p:spPr>
          <a:xfrm>
            <a:off x="90091" y="888929"/>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thuê xe</a:t>
            </a:r>
            <a:endParaRPr/>
          </a:p>
        </p:txBody>
      </p:sp>
      <p:pic>
        <p:nvPicPr>
          <p:cNvPr descr="A screenshot of a car registration form&#10;&#10;Description automatically generated" id="373" name="Google Shape;373;p38"/>
          <p:cNvPicPr preferRelativeResize="0"/>
          <p:nvPr/>
        </p:nvPicPr>
        <p:blipFill rotWithShape="1">
          <a:blip r:embed="rId3">
            <a:alphaModFix/>
          </a:blip>
          <a:srcRect b="0" l="0" r="0" t="0"/>
          <a:stretch/>
        </p:blipFill>
        <p:spPr>
          <a:xfrm>
            <a:off x="2617076" y="888929"/>
            <a:ext cx="4174709" cy="523808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Thiết kế giao diện người dùng</a:t>
            </a:r>
            <a:endParaRPr>
              <a:latin typeface="Montserrat"/>
              <a:ea typeface="Montserrat"/>
              <a:cs typeface="Montserrat"/>
              <a:sym typeface="Montserrat"/>
            </a:endParaRPr>
          </a:p>
        </p:txBody>
      </p:sp>
      <p:sp>
        <p:nvSpPr>
          <p:cNvPr id="379" name="Google Shape;379;p39"/>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80" name="Google Shape;380;p39"/>
          <p:cNvSpPr txBox="1"/>
          <p:nvPr/>
        </p:nvSpPr>
        <p:spPr>
          <a:xfrm>
            <a:off x="90091" y="888929"/>
            <a:ext cx="79857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vi-VN" sz="1600">
                <a:solidFill>
                  <a:schemeClr val="dk1"/>
                </a:solidFill>
                <a:latin typeface="Montserrat"/>
                <a:ea typeface="Montserrat"/>
                <a:cs typeface="Montserrat"/>
                <a:sym typeface="Montserrat"/>
              </a:rPr>
              <a:t>- Giao diện của Admin</a:t>
            </a:r>
            <a:endParaRPr/>
          </a:p>
        </p:txBody>
      </p:sp>
      <p:pic>
        <p:nvPicPr>
          <p:cNvPr descr="A screenshot of a computer&#10;&#10;Description automatically generated" id="381" name="Google Shape;381;p39"/>
          <p:cNvPicPr preferRelativeResize="0"/>
          <p:nvPr/>
        </p:nvPicPr>
        <p:blipFill rotWithShape="1">
          <a:blip r:embed="rId3">
            <a:alphaModFix/>
          </a:blip>
          <a:srcRect b="0" l="0" r="0" t="0"/>
          <a:stretch/>
        </p:blipFill>
        <p:spPr>
          <a:xfrm>
            <a:off x="254052" y="1227483"/>
            <a:ext cx="4268233" cy="4842803"/>
          </a:xfrm>
          <a:prstGeom prst="rect">
            <a:avLst/>
          </a:prstGeom>
          <a:noFill/>
          <a:ln>
            <a:noFill/>
          </a:ln>
        </p:spPr>
      </p:pic>
      <p:pic>
        <p:nvPicPr>
          <p:cNvPr descr="A screenshot of a car chat&#10;&#10;Description automatically generated" id="382" name="Google Shape;382;p39"/>
          <p:cNvPicPr preferRelativeResize="0"/>
          <p:nvPr/>
        </p:nvPicPr>
        <p:blipFill rotWithShape="1">
          <a:blip r:embed="rId4">
            <a:alphaModFix/>
          </a:blip>
          <a:srcRect b="0" l="0" r="0" t="0"/>
          <a:stretch/>
        </p:blipFill>
        <p:spPr>
          <a:xfrm>
            <a:off x="5072070" y="1227483"/>
            <a:ext cx="3590625" cy="48428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txBox="1"/>
          <p:nvPr/>
        </p:nvSpPr>
        <p:spPr>
          <a:xfrm>
            <a:off x="4204322" y="3009343"/>
            <a:ext cx="4066842" cy="72847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500"/>
              <a:buFont typeface="Lato"/>
              <a:buNone/>
            </a:pPr>
            <a:r>
              <a:rPr b="1" lang="vi-VN" sz="4500">
                <a:solidFill>
                  <a:srgbClr val="C00000"/>
                </a:solidFill>
                <a:latin typeface="Lato"/>
                <a:ea typeface="Lato"/>
                <a:cs typeface="Lato"/>
                <a:sym typeface="Lato"/>
              </a:rPr>
              <a:t>THANK YOU !</a:t>
            </a:r>
            <a:endParaRPr/>
          </a:p>
        </p:txBody>
      </p:sp>
      <p:sp>
        <p:nvSpPr>
          <p:cNvPr id="388" name="Google Shape;388;p40"/>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GIỚI THIỆU</a:t>
            </a:r>
            <a:endParaRPr/>
          </a:p>
        </p:txBody>
      </p:sp>
      <p:sp>
        <p:nvSpPr>
          <p:cNvPr id="123" name="Google Shape;123;p4"/>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24" name="Google Shape;124;p4"/>
          <p:cNvSpPr txBox="1"/>
          <p:nvPr/>
        </p:nvSpPr>
        <p:spPr>
          <a:xfrm>
            <a:off x="350314" y="1522542"/>
            <a:ext cx="7985760" cy="233910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Nghiên cứu và phân tích thị trường dịch vụ thuê xe hiện tại.</a:t>
            </a:r>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Thiết kế và phát triển giao diện người dùng cho trang web.</a:t>
            </a:r>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Xây dựng hệ thống quản lý xe và đơn hàng.</a:t>
            </a:r>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Tích hợp các phương thức thanh toán an toàn và thuận tiện.</a:t>
            </a:r>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Đảm bảo an ninh và bảo mật thông tin khách hàng.</a:t>
            </a:r>
            <a:endParaRPr/>
          </a:p>
          <a:p>
            <a:pPr indent="-285750" lvl="0" marL="285750" marR="0" rtl="0" algn="l">
              <a:spcBef>
                <a:spcPts val="1200"/>
              </a:spcBef>
              <a:spcAft>
                <a:spcPts val="0"/>
              </a:spcAft>
              <a:buClr>
                <a:schemeClr val="dk1"/>
              </a:buClr>
              <a:buSzPts val="1600"/>
              <a:buFont typeface="Arial"/>
              <a:buChar char="•"/>
            </a:pPr>
            <a:r>
              <a:rPr lang="vi-VN" sz="1600">
                <a:solidFill>
                  <a:schemeClr val="dk1"/>
                </a:solidFill>
                <a:latin typeface="Montserrat"/>
                <a:ea typeface="Montserrat"/>
                <a:cs typeface="Montserrat"/>
                <a:sym typeface="Montserrat"/>
              </a:rPr>
              <a:t>Cung cấp dịch vụ hỗ trợ khách hàng chuyên nghiệp.</a:t>
            </a:r>
            <a:endParaRPr/>
          </a:p>
        </p:txBody>
      </p:sp>
      <p:sp>
        <p:nvSpPr>
          <p:cNvPr id="125" name="Google Shape;125;p4"/>
          <p:cNvSpPr txBox="1"/>
          <p:nvPr/>
        </p:nvSpPr>
        <p:spPr>
          <a:xfrm>
            <a:off x="350314" y="902946"/>
            <a:ext cx="7985760" cy="444224"/>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vi-VN" sz="2000">
                <a:solidFill>
                  <a:schemeClr val="dk1"/>
                </a:solidFill>
                <a:latin typeface="Montserrat"/>
                <a:ea typeface="Montserrat"/>
                <a:cs typeface="Montserrat"/>
                <a:sym typeface="Montserrat"/>
              </a:rPr>
              <a:t>- Phạm vi đề tài</a:t>
            </a:r>
            <a:endParaRPr b="1" sz="20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Tổng quan</a:t>
            </a:r>
            <a:endParaRPr>
              <a:latin typeface="Montserrat"/>
              <a:ea typeface="Montserrat"/>
              <a:cs typeface="Montserrat"/>
              <a:sym typeface="Montserrat"/>
            </a:endParaRPr>
          </a:p>
        </p:txBody>
      </p:sp>
      <p:sp>
        <p:nvSpPr>
          <p:cNvPr id="131" name="Google Shape;131;p5"/>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32" name="Google Shape;132;p5"/>
          <p:cNvPicPr preferRelativeResize="0"/>
          <p:nvPr/>
        </p:nvPicPr>
        <p:blipFill rotWithShape="1">
          <a:blip r:embed="rId3">
            <a:alphaModFix/>
          </a:blip>
          <a:srcRect b="0" l="0" r="0" t="0"/>
          <a:stretch/>
        </p:blipFill>
        <p:spPr>
          <a:xfrm>
            <a:off x="1494571" y="994804"/>
            <a:ext cx="6154858" cy="44469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phân rã của Người thuê</a:t>
            </a:r>
            <a:endParaRPr>
              <a:latin typeface="Montserrat"/>
              <a:ea typeface="Montserrat"/>
              <a:cs typeface="Montserrat"/>
              <a:sym typeface="Montserrat"/>
            </a:endParaRPr>
          </a:p>
        </p:txBody>
      </p:sp>
      <p:sp>
        <p:nvSpPr>
          <p:cNvPr id="138" name="Google Shape;138;p6"/>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39" name="Google Shape;139;p6"/>
          <p:cNvPicPr preferRelativeResize="0"/>
          <p:nvPr/>
        </p:nvPicPr>
        <p:blipFill rotWithShape="1">
          <a:blip r:embed="rId3">
            <a:alphaModFix/>
          </a:blip>
          <a:srcRect b="0" l="0" r="0" t="0"/>
          <a:stretch/>
        </p:blipFill>
        <p:spPr>
          <a:xfrm>
            <a:off x="1516676" y="1066800"/>
            <a:ext cx="5934075" cy="472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phân rã của Chủ xe</a:t>
            </a:r>
            <a:endParaRPr>
              <a:latin typeface="Montserrat"/>
              <a:ea typeface="Montserrat"/>
              <a:cs typeface="Montserrat"/>
              <a:sym typeface="Montserrat"/>
            </a:endParaRPr>
          </a:p>
        </p:txBody>
      </p:sp>
      <p:sp>
        <p:nvSpPr>
          <p:cNvPr id="145" name="Google Shape;145;p7"/>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46" name="Google Shape;146;p7"/>
          <p:cNvPicPr preferRelativeResize="0"/>
          <p:nvPr/>
        </p:nvPicPr>
        <p:blipFill rotWithShape="1">
          <a:blip r:embed="rId3">
            <a:alphaModFix/>
          </a:blip>
          <a:srcRect b="0" l="0" r="0" t="0"/>
          <a:stretch/>
        </p:blipFill>
        <p:spPr>
          <a:xfrm>
            <a:off x="1604963" y="1300163"/>
            <a:ext cx="5934075" cy="425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Use Case phân rã của Admin</a:t>
            </a:r>
            <a:endParaRPr>
              <a:latin typeface="Montserrat"/>
              <a:ea typeface="Montserrat"/>
              <a:cs typeface="Montserrat"/>
              <a:sym typeface="Montserrat"/>
            </a:endParaRPr>
          </a:p>
        </p:txBody>
      </p:sp>
      <p:sp>
        <p:nvSpPr>
          <p:cNvPr id="152" name="Google Shape;152;p8"/>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53" name="Google Shape;153;p8"/>
          <p:cNvPicPr preferRelativeResize="0"/>
          <p:nvPr/>
        </p:nvPicPr>
        <p:blipFill rotWithShape="1">
          <a:blip r:embed="rId3">
            <a:alphaModFix/>
          </a:blip>
          <a:srcRect b="0" l="0" r="0" t="0"/>
          <a:stretch/>
        </p:blipFill>
        <p:spPr>
          <a:xfrm>
            <a:off x="1781175" y="1338263"/>
            <a:ext cx="5581650" cy="418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title"/>
          </p:nvPr>
        </p:nvSpPr>
        <p:spPr>
          <a:xfrm>
            <a:off x="254052" y="112543"/>
            <a:ext cx="8635896" cy="436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100"/>
              <a:buFont typeface="Montserrat"/>
              <a:buNone/>
            </a:pPr>
            <a:r>
              <a:rPr lang="vi-VN">
                <a:latin typeface="Montserrat"/>
                <a:ea typeface="Montserrat"/>
                <a:cs typeface="Montserrat"/>
                <a:sym typeface="Montserrat"/>
              </a:rPr>
              <a:t>Đăng ký</a:t>
            </a:r>
            <a:endParaRPr>
              <a:latin typeface="Montserrat"/>
              <a:ea typeface="Montserrat"/>
              <a:cs typeface="Montserrat"/>
              <a:sym typeface="Montserrat"/>
            </a:endParaRPr>
          </a:p>
        </p:txBody>
      </p:sp>
      <p:sp>
        <p:nvSpPr>
          <p:cNvPr id="159" name="Google Shape;159;p9"/>
          <p:cNvSpPr txBox="1"/>
          <p:nvPr>
            <p:ph idx="12" type="sldNum"/>
          </p:nvPr>
        </p:nvSpPr>
        <p:spPr>
          <a:xfrm>
            <a:off x="6867383" y="6492882"/>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60" name="Google Shape;160;p9"/>
          <p:cNvPicPr preferRelativeResize="0"/>
          <p:nvPr/>
        </p:nvPicPr>
        <p:blipFill rotWithShape="1">
          <a:blip r:embed="rId3">
            <a:alphaModFix/>
          </a:blip>
          <a:srcRect b="0" l="0" r="0" t="0"/>
          <a:stretch/>
        </p:blipFill>
        <p:spPr>
          <a:xfrm>
            <a:off x="1399979" y="879291"/>
            <a:ext cx="5858466" cy="52829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2016-07-25T07:53:11Z</dcterms:created>
  <dc:creator>Hang</dc:creator>
</cp:coreProperties>
</file>